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64" r:id="rId2"/>
    <p:sldId id="265" r:id="rId3"/>
    <p:sldId id="266" r:id="rId4"/>
    <p:sldId id="267" r:id="rId5"/>
    <p:sldId id="270" r:id="rId6"/>
    <p:sldId id="271" r:id="rId7"/>
    <p:sldId id="272" r:id="rId8"/>
    <p:sldId id="279" r:id="rId9"/>
    <p:sldId id="282" r:id="rId10"/>
    <p:sldId id="256" r:id="rId11"/>
    <p:sldId id="257" r:id="rId12"/>
    <p:sldId id="258" r:id="rId13"/>
    <p:sldId id="259" r:id="rId14"/>
    <p:sldId id="261" r:id="rId15"/>
    <p:sldId id="260" r:id="rId16"/>
    <p:sldId id="262" r:id="rId17"/>
    <p:sldId id="263" r:id="rId18"/>
    <p:sldId id="273" r:id="rId19"/>
    <p:sldId id="274" r:id="rId20"/>
    <p:sldId id="275" r:id="rId21"/>
    <p:sldId id="281" r:id="rId22"/>
    <p:sldId id="280" r:id="rId23"/>
    <p:sldId id="278" r:id="rId24"/>
    <p:sldId id="277" r:id="rId25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>
    <p:restoredLeft sz="34587" autoAdjust="0"/>
    <p:restoredTop sz="94700" autoAdjust="0"/>
  </p:normalViewPr>
  <p:slideViewPr>
    <p:cSldViewPr>
      <p:cViewPr>
        <p:scale>
          <a:sx n="100" d="100"/>
          <a:sy n="100" d="100"/>
        </p:scale>
        <p:origin x="2106" y="-22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418D5F-7DD2-4696-8EA0-F31B804318C0}" type="datetimeFigureOut">
              <a:rPr lang="ko-KR" altLang="en-US" smtClean="0"/>
              <a:t>2015-08-10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F7C81E-F9FA-47A8-8210-89E0804CC4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1998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F7C81E-F9FA-47A8-8210-89E0804CC46C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69754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2486C-74FA-40BC-A136-A3F906BDC016}" type="datetimeFigureOut">
              <a:rPr lang="ko-KR" altLang="en-US" smtClean="0"/>
              <a:t>2015-08-10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D05B8A-2C51-47CC-A219-14745CFD00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38564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2486C-74FA-40BC-A136-A3F906BDC016}" type="datetimeFigureOut">
              <a:rPr lang="ko-KR" altLang="en-US" smtClean="0"/>
              <a:t>2015-08-10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D05B8A-2C51-47CC-A219-14745CFD00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06011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2486C-74FA-40BC-A136-A3F906BDC016}" type="datetimeFigureOut">
              <a:rPr lang="ko-KR" altLang="en-US" smtClean="0"/>
              <a:t>2015-08-10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D05B8A-2C51-47CC-A219-14745CFD00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66001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2486C-74FA-40BC-A136-A3F906BDC016}" type="datetimeFigureOut">
              <a:rPr lang="ko-KR" altLang="en-US" smtClean="0"/>
              <a:t>2015-08-10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D05B8A-2C51-47CC-A219-14745CFD00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27356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2486C-74FA-40BC-A136-A3F906BDC016}" type="datetimeFigureOut">
              <a:rPr lang="ko-KR" altLang="en-US" smtClean="0"/>
              <a:t>2015-08-10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D05B8A-2C51-47CC-A219-14745CFD00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62152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2486C-74FA-40BC-A136-A3F906BDC016}" type="datetimeFigureOut">
              <a:rPr lang="ko-KR" altLang="en-US" smtClean="0"/>
              <a:t>2015-08-10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D05B8A-2C51-47CC-A219-14745CFD00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85043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2486C-74FA-40BC-A136-A3F906BDC016}" type="datetimeFigureOut">
              <a:rPr lang="ko-KR" altLang="en-US" smtClean="0"/>
              <a:t>2015-08-10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D05B8A-2C51-47CC-A219-14745CFD00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65727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2486C-74FA-40BC-A136-A3F906BDC016}" type="datetimeFigureOut">
              <a:rPr lang="ko-KR" altLang="en-US" smtClean="0"/>
              <a:t>2015-08-10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D05B8A-2C51-47CC-A219-14745CFD00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21034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2486C-74FA-40BC-A136-A3F906BDC016}" type="datetimeFigureOut">
              <a:rPr lang="ko-KR" altLang="en-US" smtClean="0"/>
              <a:t>2015-08-10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D05B8A-2C51-47CC-A219-14745CFD00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487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2486C-74FA-40BC-A136-A3F906BDC016}" type="datetimeFigureOut">
              <a:rPr lang="ko-KR" altLang="en-US" smtClean="0"/>
              <a:t>2015-08-10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D05B8A-2C51-47CC-A219-14745CFD00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20863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2486C-74FA-40BC-A136-A3F906BDC016}" type="datetimeFigureOut">
              <a:rPr lang="ko-KR" altLang="en-US" smtClean="0"/>
              <a:t>2015-08-10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D05B8A-2C51-47CC-A219-14745CFD00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02321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F2486C-74FA-40BC-A136-A3F906BDC016}" type="datetimeFigureOut">
              <a:rPr lang="ko-KR" altLang="en-US" smtClean="0"/>
              <a:t>2015-08-10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D05B8A-2C51-47CC-A219-14745CFD000D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TextBox 7"/>
          <p:cNvSpPr txBox="1"/>
          <p:nvPr userDrawn="1"/>
        </p:nvSpPr>
        <p:spPr>
          <a:xfrm>
            <a:off x="6516217" y="6413266"/>
            <a:ext cx="27363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atin typeface="YouandiModern HeadRegular" pitchFamily="18" charset="-127"/>
                <a:ea typeface="YouandiModern HeadRegular" pitchFamily="18" charset="-127"/>
              </a:rPr>
              <a:t>© </a:t>
            </a:r>
            <a:r>
              <a:rPr lang="ko-KR" altLang="en-US" sz="2000" b="1" dirty="0" err="1" smtClean="0">
                <a:solidFill>
                  <a:srgbClr val="C52D2F"/>
                </a:solidFill>
                <a:latin typeface="YouandiModern HeadRegular" pitchFamily="18" charset="-127"/>
                <a:ea typeface="YouandiModern HeadRegular" pitchFamily="18" charset="-127"/>
              </a:rPr>
              <a:t>안윤강</a:t>
            </a:r>
            <a:r>
              <a:rPr lang="ko-KR" altLang="en-US" sz="2000" b="1" dirty="0" smtClean="0">
                <a:latin typeface="YouandiModern HeadRegular" pitchFamily="18" charset="-127"/>
                <a:ea typeface="YouandiModern HeadRegular" pitchFamily="18" charset="-127"/>
              </a:rPr>
              <a:t> </a:t>
            </a:r>
            <a:r>
              <a:rPr lang="en-US" altLang="ko-KR" sz="2000" b="1" dirty="0" err="1" smtClean="0">
                <a:latin typeface="YouandiModern HeadRegular" pitchFamily="18" charset="-127"/>
                <a:ea typeface="YouandiModern HeadRegular" pitchFamily="18" charset="-127"/>
              </a:rPr>
              <a:t>WebTeam</a:t>
            </a:r>
            <a:endParaRPr lang="en-US" altLang="ko-KR" sz="2000" b="1" dirty="0" smtClean="0">
              <a:latin typeface="YouandiModern HeadRegular" pitchFamily="18" charset="-127"/>
              <a:ea typeface="YouandiModern HeadRegular" pitchFamily="18" charset="-127"/>
            </a:endParaRPr>
          </a:p>
        </p:txBody>
      </p:sp>
      <p:grpSp>
        <p:nvGrpSpPr>
          <p:cNvPr id="9" name="그룹 8"/>
          <p:cNvGrpSpPr/>
          <p:nvPr userDrawn="1"/>
        </p:nvGrpSpPr>
        <p:grpSpPr>
          <a:xfrm>
            <a:off x="35496" y="5987117"/>
            <a:ext cx="1800200" cy="826259"/>
            <a:chOff x="107504" y="5693186"/>
            <a:chExt cx="1800200" cy="826259"/>
          </a:xfrm>
        </p:grpSpPr>
        <p:sp>
          <p:nvSpPr>
            <p:cNvPr id="10" name="TextBox 9"/>
            <p:cNvSpPr txBox="1"/>
            <p:nvPr/>
          </p:nvSpPr>
          <p:spPr>
            <a:xfrm>
              <a:off x="107504" y="5934670"/>
              <a:ext cx="18002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 smtClean="0">
                  <a:solidFill>
                    <a:schemeClr val="accent2"/>
                  </a:solidFill>
                  <a:latin typeface="YouandiModern HeadRegular" pitchFamily="18" charset="-127"/>
                  <a:ea typeface="YouandiModern HeadRegular" pitchFamily="18" charset="-127"/>
                </a:rPr>
                <a:t>영어</a:t>
              </a:r>
              <a:r>
                <a:rPr lang="ko-KR" altLang="en-US" sz="3200" b="1" dirty="0" smtClean="0">
                  <a:latin typeface="YouandiModern HeadRegular" pitchFamily="18" charset="-127"/>
                  <a:ea typeface="YouandiModern HeadRegular" pitchFamily="18" charset="-127"/>
                </a:rPr>
                <a:t>세끼</a:t>
              </a:r>
              <a:endParaRPr lang="en-US" altLang="ko-KR" sz="3200" b="1" dirty="0" smtClean="0">
                <a:latin typeface="YouandiModern HeadRegular" pitchFamily="18" charset="-127"/>
                <a:ea typeface="YouandiModern HeadRegular" pitchFamily="18" charset="-127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29164" y="5693186"/>
              <a:ext cx="156251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 smtClean="0">
                  <a:latin typeface="YouandiModern HeadRegular" pitchFamily="18" charset="-127"/>
                  <a:ea typeface="YouandiModern HeadRegular" pitchFamily="18" charset="-127"/>
                </a:rPr>
                <a:t>Project :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475022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12" y="1556793"/>
            <a:ext cx="9144000" cy="4680519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1912521" y="1490117"/>
            <a:ext cx="726799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1912235" y="1562125"/>
            <a:ext cx="7262531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1912521" y="1"/>
            <a:ext cx="7267991" cy="147796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9" name="그룹 18"/>
          <p:cNvGrpSpPr/>
          <p:nvPr/>
        </p:nvGrpSpPr>
        <p:grpSpPr>
          <a:xfrm>
            <a:off x="5681547" y="188640"/>
            <a:ext cx="3361010" cy="1064516"/>
            <a:chOff x="56047" y="1428736"/>
            <a:chExt cx="1128694" cy="1064516"/>
          </a:xfrm>
        </p:grpSpPr>
        <p:sp>
          <p:nvSpPr>
            <p:cNvPr id="20" name="TextBox 19"/>
            <p:cNvSpPr txBox="1"/>
            <p:nvPr/>
          </p:nvSpPr>
          <p:spPr>
            <a:xfrm>
              <a:off x="56047" y="1428736"/>
              <a:ext cx="1128694" cy="101566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ko-KR" altLang="en-US" sz="6600" b="1" dirty="0" smtClean="0">
                  <a:solidFill>
                    <a:srgbClr val="C52D2F"/>
                  </a:solidFill>
                  <a:latin typeface="YouandiModern HeadRegular" pitchFamily="18" charset="-127"/>
                  <a:ea typeface="YouandiModern HeadRegular" pitchFamily="18" charset="-127"/>
                </a:rPr>
                <a:t>영어</a:t>
              </a:r>
              <a:r>
                <a:rPr lang="ko-KR" altLang="en-US" sz="6600" b="1" dirty="0" smtClean="0">
                  <a:solidFill>
                    <a:schemeClr val="bg1"/>
                  </a:solidFill>
                  <a:latin typeface="YouandiModern HeadRegular" pitchFamily="18" charset="-127"/>
                  <a:ea typeface="YouandiModern HeadRegular" pitchFamily="18" charset="-127"/>
                </a:rPr>
                <a:t>세끼</a:t>
              </a:r>
              <a:endParaRPr lang="en-US" altLang="ko-KR" sz="6600" b="1" dirty="0" smtClean="0">
                <a:solidFill>
                  <a:schemeClr val="bg1"/>
                </a:solidFill>
                <a:latin typeface="YouandiModern HeadRegular" pitchFamily="18" charset="-127"/>
                <a:ea typeface="YouandiModern HeadRegular" pitchFamily="18" charset="-127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34580" y="2331669"/>
              <a:ext cx="775580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ko-KR" altLang="en-US" sz="1050" b="1" dirty="0" smtClean="0">
                  <a:solidFill>
                    <a:schemeClr val="bg1"/>
                  </a:solidFill>
                  <a:latin typeface="YouandiModern HeadRegular" pitchFamily="18" charset="-127"/>
                  <a:ea typeface="YouandiModern HeadRegular" pitchFamily="18" charset="-127"/>
                </a:rPr>
                <a:t>하루 세끼 </a:t>
              </a:r>
              <a:r>
                <a:rPr lang="ko-KR" altLang="en-US" sz="1050" b="1" dirty="0" smtClean="0">
                  <a:solidFill>
                    <a:srgbClr val="C52D2F"/>
                  </a:solidFill>
                  <a:latin typeface="YouandiModern HeadRegular" pitchFamily="18" charset="-127"/>
                  <a:ea typeface="YouandiModern HeadRegular" pitchFamily="18" charset="-127"/>
                </a:rPr>
                <a:t>밥</a:t>
              </a:r>
              <a:r>
                <a:rPr lang="ko-KR" altLang="en-US" sz="1050" b="1" dirty="0" smtClean="0">
                  <a:solidFill>
                    <a:schemeClr val="bg1"/>
                  </a:solidFill>
                  <a:latin typeface="YouandiModern HeadRegular" pitchFamily="18" charset="-127"/>
                  <a:ea typeface="YouandiModern HeadRegular" pitchFamily="18" charset="-127"/>
                </a:rPr>
                <a:t> 먹듯  매 끼니 </a:t>
              </a:r>
              <a:r>
                <a:rPr lang="ko-KR" altLang="en-US" sz="1050" b="1" dirty="0" smtClean="0">
                  <a:solidFill>
                    <a:srgbClr val="C52D2F"/>
                  </a:solidFill>
                  <a:latin typeface="YouandiModern HeadRegular" pitchFamily="18" charset="-127"/>
                  <a:ea typeface="YouandiModern HeadRegular" pitchFamily="18" charset="-127"/>
                </a:rPr>
                <a:t>영어</a:t>
              </a:r>
              <a:r>
                <a:rPr lang="ko-KR" altLang="en-US" sz="1050" b="1" dirty="0" smtClean="0">
                  <a:solidFill>
                    <a:schemeClr val="bg1"/>
                  </a:solidFill>
                  <a:latin typeface="YouandiModern HeadRegular" pitchFamily="18" charset="-127"/>
                  <a:ea typeface="YouandiModern HeadRegular" pitchFamily="18" charset="-127"/>
                </a:rPr>
                <a:t> 챙기자</a:t>
              </a:r>
              <a:endParaRPr lang="en-US" altLang="ko-KR" sz="1050" b="1" dirty="0" smtClean="0">
                <a:solidFill>
                  <a:schemeClr val="bg1"/>
                </a:solidFill>
                <a:latin typeface="YouandiModern HeadRegular" pitchFamily="18" charset="-127"/>
                <a:ea typeface="YouandiModern HeadRegular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12164478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09" t="4806" r="13264" b="81777"/>
          <a:stretch/>
        </p:blipFill>
        <p:spPr bwMode="auto">
          <a:xfrm>
            <a:off x="1907704" y="1778744"/>
            <a:ext cx="6491250" cy="1938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1912521" y="1"/>
            <a:ext cx="7267991" cy="83671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3600" b="1" dirty="0" smtClean="0"/>
              <a:t>상단 메뉴 </a:t>
            </a:r>
            <a:r>
              <a:rPr lang="en-US" altLang="ko-KR" sz="3600" b="1" dirty="0" smtClean="0"/>
              <a:t>: </a:t>
            </a:r>
            <a:r>
              <a:rPr lang="ko-KR" altLang="en-US" sz="3600" b="1" dirty="0" smtClean="0"/>
              <a:t>화면 구성</a:t>
            </a:r>
            <a:endParaRPr lang="ko-KR" altLang="en-US" b="1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3" t="10177" r="5174" b="70256"/>
          <a:stretch/>
        </p:blipFill>
        <p:spPr bwMode="auto">
          <a:xfrm>
            <a:off x="1907704" y="4515048"/>
            <a:ext cx="5776184" cy="1938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893206" y="1054477"/>
            <a:ext cx="22797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/>
              <a:t>WEB </a:t>
            </a:r>
            <a:r>
              <a:rPr lang="ko-KR" altLang="en-US" sz="3600" b="1" dirty="0"/>
              <a:t>화면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907704" y="3862789"/>
            <a:ext cx="29979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 smtClean="0"/>
              <a:t>MOBILE </a:t>
            </a:r>
            <a:r>
              <a:rPr lang="ko-KR" altLang="en-US" sz="3600" b="1" dirty="0" smtClean="0"/>
              <a:t>화면</a:t>
            </a:r>
            <a:endParaRPr lang="ko-KR" altLang="en-US" sz="3600" b="1" dirty="0"/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1" t="10403" r="4471" b="47093"/>
          <a:stretch/>
        </p:blipFill>
        <p:spPr bwMode="auto">
          <a:xfrm>
            <a:off x="1907704" y="4509120"/>
            <a:ext cx="5820229" cy="42105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9" name="그룹 8"/>
          <p:cNvGrpSpPr/>
          <p:nvPr/>
        </p:nvGrpSpPr>
        <p:grpSpPr>
          <a:xfrm>
            <a:off x="35496" y="5987117"/>
            <a:ext cx="1800200" cy="826259"/>
            <a:chOff x="107504" y="5693186"/>
            <a:chExt cx="1800200" cy="826259"/>
          </a:xfrm>
        </p:grpSpPr>
        <p:sp>
          <p:nvSpPr>
            <p:cNvPr id="10" name="TextBox 9"/>
            <p:cNvSpPr txBox="1"/>
            <p:nvPr/>
          </p:nvSpPr>
          <p:spPr>
            <a:xfrm>
              <a:off x="107504" y="5934670"/>
              <a:ext cx="18002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 smtClean="0">
                  <a:solidFill>
                    <a:schemeClr val="accent2"/>
                  </a:solidFill>
                  <a:latin typeface="YouandiModern HeadRegular" pitchFamily="18" charset="-127"/>
                  <a:ea typeface="YouandiModern HeadRegular" pitchFamily="18" charset="-127"/>
                </a:rPr>
                <a:t>영어</a:t>
              </a:r>
              <a:r>
                <a:rPr lang="ko-KR" altLang="en-US" sz="3200" b="1" dirty="0" smtClean="0">
                  <a:latin typeface="YouandiModern HeadRegular" pitchFamily="18" charset="-127"/>
                  <a:ea typeface="YouandiModern HeadRegular" pitchFamily="18" charset="-127"/>
                </a:rPr>
                <a:t>세끼</a:t>
              </a:r>
              <a:endParaRPr lang="en-US" altLang="ko-KR" sz="3200" b="1" dirty="0" smtClean="0">
                <a:latin typeface="YouandiModern HeadRegular" pitchFamily="18" charset="-127"/>
                <a:ea typeface="YouandiModern HeadRegular" pitchFamily="18" charset="-127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29164" y="5693186"/>
              <a:ext cx="156251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 smtClean="0">
                  <a:latin typeface="YouandiModern HeadRegular" pitchFamily="18" charset="-127"/>
                  <a:ea typeface="YouandiModern HeadRegular" pitchFamily="18" charset="-127"/>
                </a:rPr>
                <a:t>Project :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77538416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14" t="22764" r="7969" b="53223"/>
          <a:stretch/>
        </p:blipFill>
        <p:spPr bwMode="auto">
          <a:xfrm>
            <a:off x="2399539" y="764704"/>
            <a:ext cx="6708965" cy="4391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1912521" y="1"/>
            <a:ext cx="7267991" cy="83671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3600" b="1" dirty="0" smtClean="0"/>
              <a:t>회원 가입</a:t>
            </a:r>
            <a:r>
              <a:rPr lang="en-US" altLang="ko-KR" sz="3600" b="1" dirty="0" smtClean="0"/>
              <a:t>: </a:t>
            </a:r>
            <a:r>
              <a:rPr lang="ko-KR" altLang="en-US" sz="3600" b="1" dirty="0" smtClean="0"/>
              <a:t>화면 구성</a:t>
            </a:r>
            <a:endParaRPr lang="ko-KR" altLang="en-US" b="1" dirty="0"/>
          </a:p>
        </p:txBody>
      </p:sp>
      <p:sp>
        <p:nvSpPr>
          <p:cNvPr id="4" name="TextBox 3"/>
          <p:cNvSpPr txBox="1"/>
          <p:nvPr/>
        </p:nvSpPr>
        <p:spPr>
          <a:xfrm>
            <a:off x="1763688" y="5468389"/>
            <a:ext cx="4679486" cy="10366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smtClean="0"/>
              <a:t>아이디 비밀번호 유효성 검사</a:t>
            </a:r>
            <a:endParaRPr lang="en-US" altLang="ko-KR" sz="2000" dirty="0" smtClean="0"/>
          </a:p>
          <a:p>
            <a:pPr>
              <a:lnSpc>
                <a:spcPct val="150000"/>
              </a:lnSpc>
            </a:pPr>
            <a:r>
              <a:rPr lang="ko-KR" altLang="en-US" sz="2000" dirty="0" smtClean="0"/>
              <a:t>특문 영문 숫자 혼합을 통한 보안 강화</a:t>
            </a:r>
            <a:r>
              <a:rPr lang="ko-KR" altLang="en-US" sz="2400" dirty="0" smtClean="0"/>
              <a:t> </a:t>
            </a:r>
            <a:endParaRPr lang="ko-KR" altLang="en-US" sz="2400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1835696" y="5373216"/>
            <a:ext cx="726253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그룹 5"/>
          <p:cNvGrpSpPr/>
          <p:nvPr/>
        </p:nvGrpSpPr>
        <p:grpSpPr>
          <a:xfrm>
            <a:off x="35496" y="5987117"/>
            <a:ext cx="1800200" cy="826259"/>
            <a:chOff x="107504" y="5693186"/>
            <a:chExt cx="1800200" cy="826259"/>
          </a:xfrm>
        </p:grpSpPr>
        <p:sp>
          <p:nvSpPr>
            <p:cNvPr id="7" name="TextBox 6"/>
            <p:cNvSpPr txBox="1"/>
            <p:nvPr/>
          </p:nvSpPr>
          <p:spPr>
            <a:xfrm>
              <a:off x="107504" y="5934670"/>
              <a:ext cx="18002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 smtClean="0">
                  <a:solidFill>
                    <a:schemeClr val="accent2"/>
                  </a:solidFill>
                  <a:latin typeface="YouandiModern HeadRegular" pitchFamily="18" charset="-127"/>
                  <a:ea typeface="YouandiModern HeadRegular" pitchFamily="18" charset="-127"/>
                </a:rPr>
                <a:t>영어</a:t>
              </a:r>
              <a:r>
                <a:rPr lang="ko-KR" altLang="en-US" sz="3200" b="1" dirty="0" smtClean="0">
                  <a:latin typeface="YouandiModern HeadRegular" pitchFamily="18" charset="-127"/>
                  <a:ea typeface="YouandiModern HeadRegular" pitchFamily="18" charset="-127"/>
                </a:rPr>
                <a:t>세끼</a:t>
              </a:r>
              <a:endParaRPr lang="en-US" altLang="ko-KR" sz="3200" b="1" dirty="0" smtClean="0">
                <a:latin typeface="YouandiModern HeadRegular" pitchFamily="18" charset="-127"/>
                <a:ea typeface="YouandiModern HeadRegular" pitchFamily="18" charset="-127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29164" y="5693186"/>
              <a:ext cx="156251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 smtClean="0">
                  <a:latin typeface="YouandiModern HeadRegular" pitchFamily="18" charset="-127"/>
                  <a:ea typeface="YouandiModern HeadRegular" pitchFamily="18" charset="-127"/>
                </a:rPr>
                <a:t>Project :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12199289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25" t="22719" r="19734" b="60922"/>
          <a:stretch/>
        </p:blipFill>
        <p:spPr bwMode="auto">
          <a:xfrm>
            <a:off x="2195814" y="1628800"/>
            <a:ext cx="6382129" cy="29917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1912521" y="1"/>
            <a:ext cx="7267991" cy="83671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3600" b="1" dirty="0" smtClean="0"/>
              <a:t>로그인 </a:t>
            </a:r>
            <a:r>
              <a:rPr lang="en-US" altLang="ko-KR" sz="3600" b="1" dirty="0" smtClean="0"/>
              <a:t>: </a:t>
            </a:r>
            <a:r>
              <a:rPr lang="ko-KR" altLang="en-US" sz="3600" b="1" dirty="0" smtClean="0"/>
              <a:t>화면 구성</a:t>
            </a:r>
            <a:endParaRPr lang="ko-KR" altLang="en-US" b="1" dirty="0"/>
          </a:p>
        </p:txBody>
      </p:sp>
      <p:sp>
        <p:nvSpPr>
          <p:cNvPr id="5" name="TextBox 4"/>
          <p:cNvSpPr txBox="1"/>
          <p:nvPr/>
        </p:nvSpPr>
        <p:spPr>
          <a:xfrm>
            <a:off x="1763688" y="5468389"/>
            <a:ext cx="2864887" cy="11289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 err="1" smtClean="0"/>
              <a:t>소셜을</a:t>
            </a:r>
            <a:r>
              <a:rPr lang="ko-KR" altLang="en-US" sz="2400" dirty="0" smtClean="0"/>
              <a:t> 통한 로그인</a:t>
            </a:r>
            <a:endParaRPr lang="en-US" altLang="ko-KR" sz="2400" dirty="0" smtClean="0"/>
          </a:p>
          <a:p>
            <a:pPr>
              <a:lnSpc>
                <a:spcPct val="150000"/>
              </a:lnSpc>
            </a:pPr>
            <a:r>
              <a:rPr lang="ko-KR" altLang="en-US" sz="2400" dirty="0" smtClean="0"/>
              <a:t>로그인 유지</a:t>
            </a:r>
            <a:endParaRPr lang="ko-KR" altLang="en-US" sz="2400" dirty="0"/>
          </a:p>
        </p:txBody>
      </p:sp>
      <p:cxnSp>
        <p:nvCxnSpPr>
          <p:cNvPr id="6" name="직선 연결선 5"/>
          <p:cNvCxnSpPr/>
          <p:nvPr/>
        </p:nvCxnSpPr>
        <p:spPr>
          <a:xfrm>
            <a:off x="1835696" y="5373216"/>
            <a:ext cx="726253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/>
          <p:cNvGrpSpPr/>
          <p:nvPr/>
        </p:nvGrpSpPr>
        <p:grpSpPr>
          <a:xfrm>
            <a:off x="35496" y="5987117"/>
            <a:ext cx="1800200" cy="826259"/>
            <a:chOff x="107504" y="5693186"/>
            <a:chExt cx="1800200" cy="826259"/>
          </a:xfrm>
        </p:grpSpPr>
        <p:sp>
          <p:nvSpPr>
            <p:cNvPr id="8" name="TextBox 7"/>
            <p:cNvSpPr txBox="1"/>
            <p:nvPr/>
          </p:nvSpPr>
          <p:spPr>
            <a:xfrm>
              <a:off x="107504" y="5934670"/>
              <a:ext cx="18002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 smtClean="0">
                  <a:solidFill>
                    <a:schemeClr val="accent2"/>
                  </a:solidFill>
                  <a:latin typeface="YouandiModern HeadRegular" pitchFamily="18" charset="-127"/>
                  <a:ea typeface="YouandiModern HeadRegular" pitchFamily="18" charset="-127"/>
                </a:rPr>
                <a:t>영어</a:t>
              </a:r>
              <a:r>
                <a:rPr lang="ko-KR" altLang="en-US" sz="3200" b="1" dirty="0" smtClean="0">
                  <a:latin typeface="YouandiModern HeadRegular" pitchFamily="18" charset="-127"/>
                  <a:ea typeface="YouandiModern HeadRegular" pitchFamily="18" charset="-127"/>
                </a:rPr>
                <a:t>세끼</a:t>
              </a:r>
              <a:endParaRPr lang="en-US" altLang="ko-KR" sz="3200" b="1" dirty="0" smtClean="0">
                <a:latin typeface="YouandiModern HeadRegular" pitchFamily="18" charset="-127"/>
                <a:ea typeface="YouandiModern HeadRegular" pitchFamily="18" charset="-127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29164" y="5693186"/>
              <a:ext cx="156251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 smtClean="0">
                  <a:latin typeface="YouandiModern HeadRegular" pitchFamily="18" charset="-127"/>
                  <a:ea typeface="YouandiModern HeadRegular" pitchFamily="18" charset="-127"/>
                </a:rPr>
                <a:t>Project :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23212138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912521" y="1"/>
            <a:ext cx="7267991" cy="83671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3600" b="1" dirty="0" smtClean="0"/>
              <a:t>로그인 유지 </a:t>
            </a:r>
            <a:r>
              <a:rPr lang="en-US" altLang="ko-KR" sz="3600" b="1" dirty="0" smtClean="0"/>
              <a:t>: </a:t>
            </a:r>
            <a:r>
              <a:rPr lang="ko-KR" altLang="en-US" sz="3600" b="1" dirty="0" smtClean="0"/>
              <a:t>화면 구성</a:t>
            </a:r>
            <a:endParaRPr lang="ko-KR" altLang="en-US" b="1" dirty="0"/>
          </a:p>
        </p:txBody>
      </p:sp>
      <p:sp>
        <p:nvSpPr>
          <p:cNvPr id="4" name="TextBox 3"/>
          <p:cNvSpPr txBox="1"/>
          <p:nvPr/>
        </p:nvSpPr>
        <p:spPr>
          <a:xfrm>
            <a:off x="1763688" y="5373216"/>
            <a:ext cx="6843540" cy="11289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 smtClean="0"/>
              <a:t>회원 개인 정보 관리는</a:t>
            </a:r>
            <a:endParaRPr lang="en-US" altLang="ko-KR" sz="2400" dirty="0" smtClean="0"/>
          </a:p>
          <a:p>
            <a:pPr>
              <a:lnSpc>
                <a:spcPct val="150000"/>
              </a:lnSpc>
            </a:pPr>
            <a:r>
              <a:rPr lang="ko-KR" altLang="en-US" sz="2400" dirty="0" smtClean="0"/>
              <a:t>아이디 아래로 </a:t>
            </a:r>
            <a:r>
              <a:rPr lang="ko-KR" altLang="en-US" sz="2400" dirty="0" err="1" smtClean="0"/>
              <a:t>드롭다운</a:t>
            </a:r>
            <a:r>
              <a:rPr lang="ko-KR" altLang="en-US" sz="2400" dirty="0" smtClean="0"/>
              <a:t> 메뉴로 묶어두었습니다</a:t>
            </a:r>
            <a:r>
              <a:rPr lang="en-US" altLang="ko-KR" sz="2400" dirty="0" smtClean="0"/>
              <a:t>.</a:t>
            </a:r>
            <a:endParaRPr lang="ko-KR" altLang="en-US" sz="2400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1835696" y="5373216"/>
            <a:ext cx="726253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3" t="11354" r="4267" b="45758"/>
          <a:stretch/>
        </p:blipFill>
        <p:spPr bwMode="auto">
          <a:xfrm>
            <a:off x="3278452" y="980728"/>
            <a:ext cx="5819775" cy="4248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6" name="그룹 5"/>
          <p:cNvGrpSpPr/>
          <p:nvPr/>
        </p:nvGrpSpPr>
        <p:grpSpPr>
          <a:xfrm>
            <a:off x="35496" y="5987117"/>
            <a:ext cx="1800200" cy="826259"/>
            <a:chOff x="107504" y="5693186"/>
            <a:chExt cx="1800200" cy="826259"/>
          </a:xfrm>
        </p:grpSpPr>
        <p:sp>
          <p:nvSpPr>
            <p:cNvPr id="7" name="TextBox 6"/>
            <p:cNvSpPr txBox="1"/>
            <p:nvPr/>
          </p:nvSpPr>
          <p:spPr>
            <a:xfrm>
              <a:off x="107504" y="5934670"/>
              <a:ext cx="18002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 smtClean="0">
                  <a:solidFill>
                    <a:schemeClr val="accent2"/>
                  </a:solidFill>
                  <a:latin typeface="YouandiModern HeadRegular" pitchFamily="18" charset="-127"/>
                  <a:ea typeface="YouandiModern HeadRegular" pitchFamily="18" charset="-127"/>
                </a:rPr>
                <a:t>영어</a:t>
              </a:r>
              <a:r>
                <a:rPr lang="ko-KR" altLang="en-US" sz="3200" b="1" dirty="0" smtClean="0">
                  <a:latin typeface="YouandiModern HeadRegular" pitchFamily="18" charset="-127"/>
                  <a:ea typeface="YouandiModern HeadRegular" pitchFamily="18" charset="-127"/>
                </a:rPr>
                <a:t>세끼</a:t>
              </a:r>
              <a:endParaRPr lang="en-US" altLang="ko-KR" sz="3200" b="1" dirty="0" smtClean="0">
                <a:latin typeface="YouandiModern HeadRegular" pitchFamily="18" charset="-127"/>
                <a:ea typeface="YouandiModern HeadRegular" pitchFamily="18" charset="-127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29164" y="5693186"/>
              <a:ext cx="156251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 smtClean="0">
                  <a:latin typeface="YouandiModern HeadRegular" pitchFamily="18" charset="-127"/>
                  <a:ea typeface="YouandiModern HeadRegular" pitchFamily="18" charset="-127"/>
                </a:rPr>
                <a:t>Project :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25971829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5" t="22299" r="29352" b="48526"/>
          <a:stretch/>
        </p:blipFill>
        <p:spPr bwMode="auto">
          <a:xfrm>
            <a:off x="2411760" y="836712"/>
            <a:ext cx="6000750" cy="5335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912521" y="1"/>
            <a:ext cx="7267991" cy="83671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3600" b="1" dirty="0" smtClean="0"/>
              <a:t>회원 정보 수정 </a:t>
            </a:r>
            <a:r>
              <a:rPr lang="en-US" altLang="ko-KR" sz="3600" b="1" dirty="0" smtClean="0"/>
              <a:t>: </a:t>
            </a:r>
            <a:r>
              <a:rPr lang="ko-KR" altLang="en-US" sz="3600" b="1" dirty="0" smtClean="0"/>
              <a:t>화면 구성</a:t>
            </a:r>
            <a:endParaRPr lang="ko-KR" altLang="en-US" b="1" dirty="0"/>
          </a:p>
        </p:txBody>
      </p:sp>
      <p:grpSp>
        <p:nvGrpSpPr>
          <p:cNvPr id="5" name="그룹 4"/>
          <p:cNvGrpSpPr/>
          <p:nvPr/>
        </p:nvGrpSpPr>
        <p:grpSpPr>
          <a:xfrm>
            <a:off x="35496" y="5987117"/>
            <a:ext cx="1800200" cy="826259"/>
            <a:chOff x="107504" y="5693186"/>
            <a:chExt cx="1800200" cy="826259"/>
          </a:xfrm>
        </p:grpSpPr>
        <p:sp>
          <p:nvSpPr>
            <p:cNvPr id="6" name="TextBox 5"/>
            <p:cNvSpPr txBox="1"/>
            <p:nvPr/>
          </p:nvSpPr>
          <p:spPr>
            <a:xfrm>
              <a:off x="107504" y="5934670"/>
              <a:ext cx="18002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 smtClean="0">
                  <a:solidFill>
                    <a:schemeClr val="accent2"/>
                  </a:solidFill>
                  <a:latin typeface="YouandiModern HeadRegular" pitchFamily="18" charset="-127"/>
                  <a:ea typeface="YouandiModern HeadRegular" pitchFamily="18" charset="-127"/>
                </a:rPr>
                <a:t>영어</a:t>
              </a:r>
              <a:r>
                <a:rPr lang="ko-KR" altLang="en-US" sz="3200" b="1" dirty="0" smtClean="0">
                  <a:latin typeface="YouandiModern HeadRegular" pitchFamily="18" charset="-127"/>
                  <a:ea typeface="YouandiModern HeadRegular" pitchFamily="18" charset="-127"/>
                </a:rPr>
                <a:t>세끼</a:t>
              </a:r>
              <a:endParaRPr lang="en-US" altLang="ko-KR" sz="3200" b="1" dirty="0" smtClean="0">
                <a:latin typeface="YouandiModern HeadRegular" pitchFamily="18" charset="-127"/>
                <a:ea typeface="YouandiModern HeadRegular" pitchFamily="18" charset="-127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29164" y="5693186"/>
              <a:ext cx="156251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 smtClean="0">
                  <a:latin typeface="YouandiModern HeadRegular" pitchFamily="18" charset="-127"/>
                  <a:ea typeface="YouandiModern HeadRegular" pitchFamily="18" charset="-127"/>
                </a:rPr>
                <a:t>Project :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62956032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77" t="23306" r="11102" b="44656"/>
          <a:stretch/>
        </p:blipFill>
        <p:spPr bwMode="auto">
          <a:xfrm>
            <a:off x="2032440" y="798910"/>
            <a:ext cx="7150404" cy="52875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1912521" y="1"/>
            <a:ext cx="7267991" cy="83671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3600" b="1" dirty="0" err="1" smtClean="0"/>
              <a:t>스터디</a:t>
            </a:r>
            <a:r>
              <a:rPr lang="ko-KR" altLang="en-US" sz="3600" b="1" dirty="0" smtClean="0"/>
              <a:t> 달력</a:t>
            </a:r>
            <a:r>
              <a:rPr lang="en-US" altLang="ko-KR" sz="3600" b="1" dirty="0" smtClean="0"/>
              <a:t>: </a:t>
            </a:r>
            <a:r>
              <a:rPr lang="ko-KR" altLang="en-US" sz="3600" b="1" dirty="0" smtClean="0"/>
              <a:t>화면 구성</a:t>
            </a:r>
            <a:endParaRPr lang="ko-KR" altLang="en-US" b="1" dirty="0"/>
          </a:p>
        </p:txBody>
      </p:sp>
      <p:sp>
        <p:nvSpPr>
          <p:cNvPr id="4" name="TextBox 3"/>
          <p:cNvSpPr txBox="1"/>
          <p:nvPr/>
        </p:nvSpPr>
        <p:spPr>
          <a:xfrm>
            <a:off x="0" y="825128"/>
            <a:ext cx="191252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 smtClean="0"/>
              <a:t>오늘의 표현</a:t>
            </a:r>
            <a:endParaRPr lang="en-US" altLang="ko-KR" sz="2400" dirty="0"/>
          </a:p>
          <a:p>
            <a:pPr>
              <a:lnSpc>
                <a:spcPct val="150000"/>
              </a:lnSpc>
            </a:pPr>
            <a:r>
              <a:rPr lang="ko-KR" altLang="en-US" sz="2400" dirty="0" smtClean="0"/>
              <a:t>틀린 퀴즈를</a:t>
            </a:r>
            <a:endParaRPr lang="en-US" altLang="ko-KR" sz="2400" dirty="0" smtClean="0"/>
          </a:p>
          <a:p>
            <a:pPr>
              <a:lnSpc>
                <a:spcPct val="150000"/>
              </a:lnSpc>
            </a:pPr>
            <a:r>
              <a:rPr lang="ko-KR" altLang="en-US" sz="2400" dirty="0" smtClean="0"/>
              <a:t>날짜 별로 </a:t>
            </a:r>
            <a:endParaRPr lang="en-US" altLang="ko-KR" sz="2400" dirty="0" smtClean="0"/>
          </a:p>
          <a:p>
            <a:pPr>
              <a:lnSpc>
                <a:spcPct val="150000"/>
              </a:lnSpc>
            </a:pPr>
            <a:r>
              <a:rPr lang="ko-KR" altLang="en-US" sz="2400" dirty="0" smtClean="0"/>
              <a:t>복습 가능</a:t>
            </a:r>
            <a:endParaRPr lang="en-US" altLang="ko-KR" sz="2400" dirty="0" smtClean="0"/>
          </a:p>
        </p:txBody>
      </p:sp>
      <p:cxnSp>
        <p:nvCxnSpPr>
          <p:cNvPr id="5" name="직선 연결선 4"/>
          <p:cNvCxnSpPr/>
          <p:nvPr/>
        </p:nvCxnSpPr>
        <p:spPr>
          <a:xfrm>
            <a:off x="72008" y="825128"/>
            <a:ext cx="726253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그룹 5"/>
          <p:cNvGrpSpPr/>
          <p:nvPr/>
        </p:nvGrpSpPr>
        <p:grpSpPr>
          <a:xfrm>
            <a:off x="35496" y="5987117"/>
            <a:ext cx="1800200" cy="826259"/>
            <a:chOff x="107504" y="5693186"/>
            <a:chExt cx="1800200" cy="826259"/>
          </a:xfrm>
        </p:grpSpPr>
        <p:sp>
          <p:nvSpPr>
            <p:cNvPr id="7" name="TextBox 6"/>
            <p:cNvSpPr txBox="1"/>
            <p:nvPr/>
          </p:nvSpPr>
          <p:spPr>
            <a:xfrm>
              <a:off x="107504" y="5934670"/>
              <a:ext cx="18002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 smtClean="0">
                  <a:solidFill>
                    <a:schemeClr val="accent2"/>
                  </a:solidFill>
                  <a:latin typeface="YouandiModern HeadRegular" pitchFamily="18" charset="-127"/>
                  <a:ea typeface="YouandiModern HeadRegular" pitchFamily="18" charset="-127"/>
                </a:rPr>
                <a:t>영어</a:t>
              </a:r>
              <a:r>
                <a:rPr lang="ko-KR" altLang="en-US" sz="3200" b="1" dirty="0" smtClean="0">
                  <a:latin typeface="YouandiModern HeadRegular" pitchFamily="18" charset="-127"/>
                  <a:ea typeface="YouandiModern HeadRegular" pitchFamily="18" charset="-127"/>
                </a:rPr>
                <a:t>세끼</a:t>
              </a:r>
              <a:endParaRPr lang="en-US" altLang="ko-KR" sz="3200" b="1" dirty="0" smtClean="0">
                <a:latin typeface="YouandiModern HeadRegular" pitchFamily="18" charset="-127"/>
                <a:ea typeface="YouandiModern HeadRegular" pitchFamily="18" charset="-127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29164" y="5693186"/>
              <a:ext cx="156251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 smtClean="0">
                  <a:latin typeface="YouandiModern HeadRegular" pitchFamily="18" charset="-127"/>
                  <a:ea typeface="YouandiModern HeadRegular" pitchFamily="18" charset="-127"/>
                </a:rPr>
                <a:t>Project :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98976762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41" t="16681" r="23055" b="57552"/>
          <a:stretch/>
        </p:blipFill>
        <p:spPr bwMode="auto">
          <a:xfrm>
            <a:off x="3070109" y="980728"/>
            <a:ext cx="5750363" cy="41348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912521" y="1"/>
            <a:ext cx="7267991" cy="83671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3600" b="1" dirty="0" smtClean="0"/>
              <a:t>오늘의 표현 등록</a:t>
            </a:r>
            <a:r>
              <a:rPr lang="en-US" altLang="ko-KR" sz="3600" b="1" dirty="0" smtClean="0"/>
              <a:t>: </a:t>
            </a:r>
            <a:r>
              <a:rPr lang="ko-KR" altLang="en-US" sz="3600" b="1" dirty="0" smtClean="0"/>
              <a:t>화면 구성</a:t>
            </a:r>
            <a:endParaRPr lang="ko-KR" altLang="en-US" b="1" dirty="0"/>
          </a:p>
        </p:txBody>
      </p:sp>
      <p:sp>
        <p:nvSpPr>
          <p:cNvPr id="5" name="TextBox 4"/>
          <p:cNvSpPr txBox="1"/>
          <p:nvPr/>
        </p:nvSpPr>
        <p:spPr>
          <a:xfrm>
            <a:off x="1763688" y="5373216"/>
            <a:ext cx="4929555" cy="11289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 smtClean="0"/>
              <a:t>오늘의 </a:t>
            </a:r>
            <a:r>
              <a:rPr lang="ko-KR" altLang="en-US" sz="2400" dirty="0"/>
              <a:t>표현 등록으로 </a:t>
            </a:r>
            <a:r>
              <a:rPr lang="ko-KR" altLang="en-US" sz="2400" dirty="0" err="1"/>
              <a:t>컨텐츠</a:t>
            </a:r>
            <a:r>
              <a:rPr lang="ko-KR" altLang="en-US" sz="2400" dirty="0"/>
              <a:t> 생성</a:t>
            </a:r>
          </a:p>
          <a:p>
            <a:pPr>
              <a:lnSpc>
                <a:spcPct val="150000"/>
              </a:lnSpc>
            </a:pPr>
            <a:endParaRPr lang="ko-KR" altLang="en-US" sz="2400" dirty="0"/>
          </a:p>
        </p:txBody>
      </p:sp>
      <p:cxnSp>
        <p:nvCxnSpPr>
          <p:cNvPr id="6" name="직선 연결선 5"/>
          <p:cNvCxnSpPr/>
          <p:nvPr/>
        </p:nvCxnSpPr>
        <p:spPr>
          <a:xfrm>
            <a:off x="1835696" y="5373216"/>
            <a:ext cx="726253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/>
          <p:cNvGrpSpPr/>
          <p:nvPr/>
        </p:nvGrpSpPr>
        <p:grpSpPr>
          <a:xfrm>
            <a:off x="35496" y="5987117"/>
            <a:ext cx="1800200" cy="826259"/>
            <a:chOff x="107504" y="5693186"/>
            <a:chExt cx="1800200" cy="826259"/>
          </a:xfrm>
        </p:grpSpPr>
        <p:sp>
          <p:nvSpPr>
            <p:cNvPr id="8" name="TextBox 7"/>
            <p:cNvSpPr txBox="1"/>
            <p:nvPr/>
          </p:nvSpPr>
          <p:spPr>
            <a:xfrm>
              <a:off x="107504" y="5934670"/>
              <a:ext cx="18002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 smtClean="0">
                  <a:solidFill>
                    <a:schemeClr val="accent2"/>
                  </a:solidFill>
                  <a:latin typeface="YouandiModern HeadRegular" pitchFamily="18" charset="-127"/>
                  <a:ea typeface="YouandiModern HeadRegular" pitchFamily="18" charset="-127"/>
                </a:rPr>
                <a:t>영어</a:t>
              </a:r>
              <a:r>
                <a:rPr lang="ko-KR" altLang="en-US" sz="3200" b="1" dirty="0" smtClean="0">
                  <a:latin typeface="YouandiModern HeadRegular" pitchFamily="18" charset="-127"/>
                  <a:ea typeface="YouandiModern HeadRegular" pitchFamily="18" charset="-127"/>
                </a:rPr>
                <a:t>세끼</a:t>
              </a:r>
              <a:endParaRPr lang="en-US" altLang="ko-KR" sz="3200" b="1" dirty="0" smtClean="0">
                <a:latin typeface="YouandiModern HeadRegular" pitchFamily="18" charset="-127"/>
                <a:ea typeface="YouandiModern HeadRegular" pitchFamily="18" charset="-127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29164" y="5693186"/>
              <a:ext cx="156251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 smtClean="0">
                  <a:latin typeface="YouandiModern HeadRegular" pitchFamily="18" charset="-127"/>
                  <a:ea typeface="YouandiModern HeadRegular" pitchFamily="18" charset="-127"/>
                </a:rPr>
                <a:t>Project :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54081803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912521" y="1"/>
            <a:ext cx="7267991" cy="83671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3600" b="1" dirty="0" smtClean="0"/>
              <a:t>오늘의 표현 게시판</a:t>
            </a:r>
            <a:r>
              <a:rPr lang="en-US" altLang="ko-KR" sz="3600" b="1" dirty="0" smtClean="0"/>
              <a:t>: </a:t>
            </a:r>
            <a:r>
              <a:rPr lang="ko-KR" altLang="en-US" sz="3600" b="1" dirty="0" smtClean="0"/>
              <a:t>화면 구성</a:t>
            </a:r>
            <a:endParaRPr lang="ko-KR" alt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1763688" y="5373216"/>
            <a:ext cx="28648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 smtClean="0"/>
              <a:t>등록된 표현 리스트</a:t>
            </a:r>
            <a:endParaRPr lang="ko-KR" altLang="en-US" sz="2400" dirty="0"/>
          </a:p>
        </p:txBody>
      </p:sp>
      <p:cxnSp>
        <p:nvCxnSpPr>
          <p:cNvPr id="9" name="직선 연결선 8"/>
          <p:cNvCxnSpPr/>
          <p:nvPr/>
        </p:nvCxnSpPr>
        <p:spPr>
          <a:xfrm>
            <a:off x="1835696" y="5373216"/>
            <a:ext cx="726253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/>
          <p:cNvGrpSpPr/>
          <p:nvPr/>
        </p:nvGrpSpPr>
        <p:grpSpPr>
          <a:xfrm>
            <a:off x="2843808" y="908720"/>
            <a:ext cx="5734454" cy="4320480"/>
            <a:chOff x="3059832" y="908720"/>
            <a:chExt cx="5688632" cy="4753434"/>
          </a:xfrm>
        </p:grpSpPr>
        <p:grpSp>
          <p:nvGrpSpPr>
            <p:cNvPr id="6" name="그룹 5"/>
            <p:cNvGrpSpPr/>
            <p:nvPr/>
          </p:nvGrpSpPr>
          <p:grpSpPr>
            <a:xfrm>
              <a:off x="3059832" y="908720"/>
              <a:ext cx="5688632" cy="3737384"/>
              <a:chOff x="2627784" y="1797000"/>
              <a:chExt cx="4855366" cy="3137136"/>
            </a:xfrm>
          </p:grpSpPr>
          <p:pic>
            <p:nvPicPr>
              <p:cNvPr id="7170" name="Picture 2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99" t="37499" r="3611" b="37403"/>
              <a:stretch/>
            </p:blipFill>
            <p:spPr bwMode="auto">
              <a:xfrm>
                <a:off x="2627784" y="1797000"/>
                <a:ext cx="4829175" cy="229494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5" name="Picture 2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55" t="72082" r="3055" b="18545"/>
              <a:stretch/>
            </p:blipFill>
            <p:spPr bwMode="auto">
              <a:xfrm>
                <a:off x="2653975" y="4077072"/>
                <a:ext cx="4829175" cy="85706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pic>
          <p:nvPicPr>
            <p:cNvPr id="7171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79" t="53125" r="6113" b="37344"/>
            <a:stretch/>
          </p:blipFill>
          <p:spPr bwMode="auto">
            <a:xfrm>
              <a:off x="3177206" y="4641050"/>
              <a:ext cx="5381878" cy="10211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0" name="그룹 9"/>
          <p:cNvGrpSpPr/>
          <p:nvPr/>
        </p:nvGrpSpPr>
        <p:grpSpPr>
          <a:xfrm>
            <a:off x="35496" y="5987117"/>
            <a:ext cx="1800200" cy="826259"/>
            <a:chOff x="107504" y="5693186"/>
            <a:chExt cx="1800200" cy="826259"/>
          </a:xfrm>
        </p:grpSpPr>
        <p:sp>
          <p:nvSpPr>
            <p:cNvPr id="11" name="TextBox 10"/>
            <p:cNvSpPr txBox="1"/>
            <p:nvPr/>
          </p:nvSpPr>
          <p:spPr>
            <a:xfrm>
              <a:off x="107504" y="5934670"/>
              <a:ext cx="18002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 smtClean="0">
                  <a:solidFill>
                    <a:schemeClr val="accent2"/>
                  </a:solidFill>
                  <a:latin typeface="YouandiModern HeadRegular" pitchFamily="18" charset="-127"/>
                  <a:ea typeface="YouandiModern HeadRegular" pitchFamily="18" charset="-127"/>
                </a:rPr>
                <a:t>영어</a:t>
              </a:r>
              <a:r>
                <a:rPr lang="ko-KR" altLang="en-US" sz="3200" b="1" dirty="0" smtClean="0">
                  <a:latin typeface="YouandiModern HeadRegular" pitchFamily="18" charset="-127"/>
                  <a:ea typeface="YouandiModern HeadRegular" pitchFamily="18" charset="-127"/>
                </a:rPr>
                <a:t>세끼</a:t>
              </a:r>
              <a:endParaRPr lang="en-US" altLang="ko-KR" sz="3200" b="1" dirty="0" smtClean="0">
                <a:latin typeface="YouandiModern HeadRegular" pitchFamily="18" charset="-127"/>
                <a:ea typeface="YouandiModern HeadRegular" pitchFamily="18" charset="-127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29164" y="5693186"/>
              <a:ext cx="156251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 smtClean="0">
                  <a:latin typeface="YouandiModern HeadRegular" pitchFamily="18" charset="-127"/>
                  <a:ea typeface="YouandiModern HeadRegular" pitchFamily="18" charset="-127"/>
                </a:rPr>
                <a:t>Project :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68936189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55" t="31001" r="15555" b="26186"/>
          <a:stretch/>
        </p:blipFill>
        <p:spPr bwMode="auto">
          <a:xfrm>
            <a:off x="4219997" y="980728"/>
            <a:ext cx="5032523" cy="55601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1912521" y="1"/>
            <a:ext cx="7267991" cy="83671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3600" b="1" dirty="0" smtClean="0"/>
              <a:t>오늘의 표현 상세 보기</a:t>
            </a:r>
            <a:r>
              <a:rPr lang="en-US" altLang="ko-KR" sz="3600" b="1" dirty="0" smtClean="0"/>
              <a:t>: </a:t>
            </a:r>
            <a:r>
              <a:rPr lang="ko-KR" altLang="en-US" sz="3600" b="1" dirty="0" smtClean="0"/>
              <a:t>화면 구성</a:t>
            </a:r>
            <a:endParaRPr lang="ko-KR" altLang="en-US" b="1" dirty="0"/>
          </a:p>
        </p:txBody>
      </p:sp>
      <p:sp>
        <p:nvSpPr>
          <p:cNvPr id="6" name="TextBox 5"/>
          <p:cNvSpPr txBox="1"/>
          <p:nvPr/>
        </p:nvSpPr>
        <p:spPr>
          <a:xfrm>
            <a:off x="0" y="825128"/>
            <a:ext cx="327585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 smtClean="0"/>
              <a:t>추천을 통해 </a:t>
            </a:r>
            <a:endParaRPr lang="en-US" altLang="ko-KR" sz="2400" dirty="0" smtClean="0"/>
          </a:p>
          <a:p>
            <a:pPr>
              <a:lnSpc>
                <a:spcPct val="150000"/>
              </a:lnSpc>
            </a:pPr>
            <a:r>
              <a:rPr lang="ko-KR" altLang="en-US" sz="2400" dirty="0" smtClean="0"/>
              <a:t>퀴</a:t>
            </a:r>
            <a:r>
              <a:rPr lang="ko-KR" altLang="en-US" sz="2400" dirty="0"/>
              <a:t>즈</a:t>
            </a:r>
            <a:r>
              <a:rPr lang="ko-KR" altLang="en-US" sz="2400" dirty="0" smtClean="0"/>
              <a:t> 등록 결정 및</a:t>
            </a:r>
            <a:endParaRPr lang="en-US" altLang="ko-KR" sz="2400" dirty="0" smtClean="0"/>
          </a:p>
          <a:p>
            <a:pPr>
              <a:lnSpc>
                <a:spcPct val="150000"/>
              </a:lnSpc>
            </a:pPr>
            <a:r>
              <a:rPr lang="ko-KR" altLang="en-US" sz="2400" dirty="0" err="1" smtClean="0"/>
              <a:t>컨텐츠</a:t>
            </a:r>
            <a:r>
              <a:rPr lang="ko-KR" altLang="en-US" sz="2400" dirty="0" smtClean="0"/>
              <a:t> 신뢰성</a:t>
            </a:r>
            <a:r>
              <a:rPr lang="en-US" altLang="ko-KR" sz="2400" dirty="0"/>
              <a:t> </a:t>
            </a:r>
            <a:r>
              <a:rPr lang="ko-KR" altLang="en-US" sz="2400" dirty="0" smtClean="0"/>
              <a:t>구축</a:t>
            </a:r>
            <a:endParaRPr lang="en-US" altLang="ko-KR" sz="2400" dirty="0" smtClean="0"/>
          </a:p>
        </p:txBody>
      </p:sp>
      <p:cxnSp>
        <p:nvCxnSpPr>
          <p:cNvPr id="7" name="직선 연결선 6"/>
          <p:cNvCxnSpPr/>
          <p:nvPr/>
        </p:nvCxnSpPr>
        <p:spPr>
          <a:xfrm>
            <a:off x="72008" y="825128"/>
            <a:ext cx="726253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/>
          <p:cNvGrpSpPr/>
          <p:nvPr/>
        </p:nvGrpSpPr>
        <p:grpSpPr>
          <a:xfrm>
            <a:off x="35496" y="5987117"/>
            <a:ext cx="1800200" cy="826259"/>
            <a:chOff x="107504" y="5693186"/>
            <a:chExt cx="1800200" cy="826259"/>
          </a:xfrm>
        </p:grpSpPr>
        <p:sp>
          <p:nvSpPr>
            <p:cNvPr id="9" name="TextBox 8"/>
            <p:cNvSpPr txBox="1"/>
            <p:nvPr/>
          </p:nvSpPr>
          <p:spPr>
            <a:xfrm>
              <a:off x="107504" y="5934670"/>
              <a:ext cx="18002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 smtClean="0">
                  <a:solidFill>
                    <a:schemeClr val="accent2"/>
                  </a:solidFill>
                  <a:latin typeface="YouandiModern HeadRegular" pitchFamily="18" charset="-127"/>
                  <a:ea typeface="YouandiModern HeadRegular" pitchFamily="18" charset="-127"/>
                </a:rPr>
                <a:t>영어</a:t>
              </a:r>
              <a:r>
                <a:rPr lang="ko-KR" altLang="en-US" sz="3200" b="1" dirty="0" smtClean="0">
                  <a:latin typeface="YouandiModern HeadRegular" pitchFamily="18" charset="-127"/>
                  <a:ea typeface="YouandiModern HeadRegular" pitchFamily="18" charset="-127"/>
                </a:rPr>
                <a:t>세끼</a:t>
              </a:r>
              <a:endParaRPr lang="en-US" altLang="ko-KR" sz="3200" b="1" dirty="0" smtClean="0">
                <a:latin typeface="YouandiModern HeadRegular" pitchFamily="18" charset="-127"/>
                <a:ea typeface="YouandiModern HeadRegular" pitchFamily="18" charset="-127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29164" y="5693186"/>
              <a:ext cx="156251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 smtClean="0">
                  <a:latin typeface="YouandiModern HeadRegular" pitchFamily="18" charset="-127"/>
                  <a:ea typeface="YouandiModern HeadRegular" pitchFamily="18" charset="-127"/>
                </a:rPr>
                <a:t>Project :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54918101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3358008" y="980728"/>
            <a:ext cx="5750496" cy="5688632"/>
            <a:chOff x="395536" y="-891480"/>
            <a:chExt cx="10287000" cy="10463981"/>
          </a:xfrm>
        </p:grpSpPr>
        <p:pic>
          <p:nvPicPr>
            <p:cNvPr id="9218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719" b="54687"/>
            <a:stretch/>
          </p:blipFill>
          <p:spPr bwMode="auto">
            <a:xfrm>
              <a:off x="395536" y="-891480"/>
              <a:ext cx="10287000" cy="52292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9063" b="2343"/>
            <a:stretch/>
          </p:blipFill>
          <p:spPr bwMode="auto">
            <a:xfrm>
              <a:off x="395536" y="4343276"/>
              <a:ext cx="10287000" cy="5229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7" name="직사각형 6"/>
          <p:cNvSpPr/>
          <p:nvPr/>
        </p:nvSpPr>
        <p:spPr>
          <a:xfrm>
            <a:off x="1912521" y="1"/>
            <a:ext cx="7267991" cy="83671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3600" b="1" dirty="0" smtClean="0"/>
              <a:t>퀴</a:t>
            </a:r>
            <a:r>
              <a:rPr lang="ko-KR" altLang="en-US" sz="3600" b="1" dirty="0"/>
              <a:t>즈</a:t>
            </a:r>
            <a:r>
              <a:rPr lang="en-US" altLang="ko-KR" sz="3600" b="1" dirty="0" smtClean="0"/>
              <a:t>: </a:t>
            </a:r>
            <a:r>
              <a:rPr lang="ko-KR" altLang="en-US" sz="3600" b="1" dirty="0" smtClean="0"/>
              <a:t>화면 구성</a:t>
            </a:r>
            <a:endParaRPr lang="ko-KR" altLang="en-US" b="1" dirty="0"/>
          </a:p>
        </p:txBody>
      </p:sp>
      <p:cxnSp>
        <p:nvCxnSpPr>
          <p:cNvPr id="8" name="직선 연결선 7"/>
          <p:cNvCxnSpPr/>
          <p:nvPr/>
        </p:nvCxnSpPr>
        <p:spPr>
          <a:xfrm>
            <a:off x="72008" y="825128"/>
            <a:ext cx="726253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0" y="825128"/>
            <a:ext cx="327585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 smtClean="0"/>
              <a:t>신뢰성이 확보된</a:t>
            </a:r>
            <a:endParaRPr lang="en-US" altLang="ko-KR" sz="2400" dirty="0" smtClean="0"/>
          </a:p>
          <a:p>
            <a:pPr>
              <a:lnSpc>
                <a:spcPct val="150000"/>
              </a:lnSpc>
            </a:pPr>
            <a:r>
              <a:rPr lang="ko-KR" altLang="en-US" sz="2400" dirty="0" smtClean="0"/>
              <a:t>오늘의 표현을 </a:t>
            </a:r>
            <a:endParaRPr lang="en-US" altLang="ko-KR" sz="2400" dirty="0" smtClean="0"/>
          </a:p>
          <a:p>
            <a:pPr>
              <a:lnSpc>
                <a:spcPct val="150000"/>
              </a:lnSpc>
            </a:pPr>
            <a:r>
              <a:rPr lang="ko-KR" altLang="en-US" sz="2400" dirty="0" smtClean="0"/>
              <a:t>퀴즈로 자동 등록</a:t>
            </a:r>
            <a:endParaRPr lang="en-US" altLang="ko-KR" sz="2400" dirty="0" smtClean="0"/>
          </a:p>
          <a:p>
            <a:pPr>
              <a:lnSpc>
                <a:spcPct val="150000"/>
              </a:lnSpc>
            </a:pPr>
            <a:endParaRPr lang="en-US" altLang="ko-KR" sz="2400" dirty="0"/>
          </a:p>
          <a:p>
            <a:pPr>
              <a:lnSpc>
                <a:spcPct val="150000"/>
              </a:lnSpc>
            </a:pPr>
            <a:endParaRPr lang="en-US" altLang="ko-KR" sz="2400" dirty="0" smtClean="0"/>
          </a:p>
          <a:p>
            <a:pPr>
              <a:lnSpc>
                <a:spcPct val="150000"/>
              </a:lnSpc>
            </a:pPr>
            <a:r>
              <a:rPr lang="ko-KR" altLang="en-US" sz="2400" dirty="0" smtClean="0"/>
              <a:t>퀴즈 보내기를 통한 </a:t>
            </a:r>
            <a:endParaRPr lang="en-US" altLang="ko-KR" sz="2400" dirty="0" smtClean="0"/>
          </a:p>
          <a:p>
            <a:pPr>
              <a:lnSpc>
                <a:spcPct val="150000"/>
              </a:lnSpc>
            </a:pPr>
            <a:r>
              <a:rPr lang="ko-KR" altLang="en-US" sz="2400" dirty="0" err="1" smtClean="0"/>
              <a:t>소셜</a:t>
            </a:r>
            <a:r>
              <a:rPr lang="ko-KR" altLang="en-US" sz="2400" dirty="0" smtClean="0"/>
              <a:t> 러닝 가능</a:t>
            </a:r>
            <a:endParaRPr lang="en-US" altLang="ko-KR" sz="2400" dirty="0" smtClean="0"/>
          </a:p>
        </p:txBody>
      </p:sp>
      <p:grpSp>
        <p:nvGrpSpPr>
          <p:cNvPr id="10" name="그룹 9"/>
          <p:cNvGrpSpPr/>
          <p:nvPr/>
        </p:nvGrpSpPr>
        <p:grpSpPr>
          <a:xfrm>
            <a:off x="35496" y="5987117"/>
            <a:ext cx="1800200" cy="826259"/>
            <a:chOff x="107504" y="5693186"/>
            <a:chExt cx="1800200" cy="826259"/>
          </a:xfrm>
        </p:grpSpPr>
        <p:sp>
          <p:nvSpPr>
            <p:cNvPr id="11" name="TextBox 10"/>
            <p:cNvSpPr txBox="1"/>
            <p:nvPr/>
          </p:nvSpPr>
          <p:spPr>
            <a:xfrm>
              <a:off x="107504" y="5934670"/>
              <a:ext cx="18002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 smtClean="0">
                  <a:solidFill>
                    <a:schemeClr val="accent2"/>
                  </a:solidFill>
                  <a:latin typeface="YouandiModern HeadRegular" pitchFamily="18" charset="-127"/>
                  <a:ea typeface="YouandiModern HeadRegular" pitchFamily="18" charset="-127"/>
                </a:rPr>
                <a:t>영어</a:t>
              </a:r>
              <a:r>
                <a:rPr lang="ko-KR" altLang="en-US" sz="3200" b="1" dirty="0" smtClean="0">
                  <a:latin typeface="YouandiModern HeadRegular" pitchFamily="18" charset="-127"/>
                  <a:ea typeface="YouandiModern HeadRegular" pitchFamily="18" charset="-127"/>
                </a:rPr>
                <a:t>세끼</a:t>
              </a:r>
              <a:endParaRPr lang="en-US" altLang="ko-KR" sz="3200" b="1" dirty="0" smtClean="0">
                <a:latin typeface="YouandiModern HeadRegular" pitchFamily="18" charset="-127"/>
                <a:ea typeface="YouandiModern HeadRegular" pitchFamily="18" charset="-127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29164" y="5693186"/>
              <a:ext cx="156251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 smtClean="0">
                  <a:latin typeface="YouandiModern HeadRegular" pitchFamily="18" charset="-127"/>
                  <a:ea typeface="YouandiModern HeadRegular" pitchFamily="18" charset="-127"/>
                </a:rPr>
                <a:t>Project :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92953293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1912521" y="1"/>
            <a:ext cx="7267991" cy="83671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3600" b="1" dirty="0" smtClean="0"/>
              <a:t>CONTENT</a:t>
            </a:r>
            <a:endParaRPr lang="ko-KR" altLang="en-US" b="1" dirty="0"/>
          </a:p>
        </p:txBody>
      </p:sp>
      <p:sp>
        <p:nvSpPr>
          <p:cNvPr id="2" name="TextBox 1"/>
          <p:cNvSpPr txBox="1"/>
          <p:nvPr/>
        </p:nvSpPr>
        <p:spPr>
          <a:xfrm>
            <a:off x="3241333" y="764704"/>
            <a:ext cx="4859059" cy="563231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4000" b="1" dirty="0" smtClean="0"/>
              <a:t>팀원 소개</a:t>
            </a:r>
            <a:endParaRPr lang="en-US" altLang="ko-KR" sz="4000" b="1" dirty="0" smtClean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4000" b="1" dirty="0" smtClean="0"/>
              <a:t>개발 목적</a:t>
            </a:r>
            <a:endParaRPr lang="en-US" altLang="ko-KR" sz="4000" b="1" dirty="0" smtClean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4000" b="1" dirty="0" smtClean="0"/>
              <a:t>사용 기술</a:t>
            </a:r>
            <a:endParaRPr lang="en-US" altLang="ko-KR" sz="4000" b="1" dirty="0" smtClean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4000" b="1" dirty="0" smtClean="0"/>
              <a:t>화면 구성</a:t>
            </a:r>
            <a:endParaRPr lang="en-US" altLang="ko-KR" sz="4000" b="1" dirty="0" smtClean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4000" b="1" dirty="0" smtClean="0"/>
              <a:t>  시  연</a:t>
            </a:r>
            <a:endParaRPr lang="en-US" altLang="ko-KR" sz="4000" b="1" dirty="0" smtClean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4000" b="1" dirty="0" smtClean="0"/>
              <a:t>질의 시간</a:t>
            </a:r>
            <a:endParaRPr lang="ko-KR" altLang="en-US" sz="4000" b="1" dirty="0"/>
          </a:p>
        </p:txBody>
      </p:sp>
      <p:grpSp>
        <p:nvGrpSpPr>
          <p:cNvPr id="4" name="그룹 3"/>
          <p:cNvGrpSpPr/>
          <p:nvPr/>
        </p:nvGrpSpPr>
        <p:grpSpPr>
          <a:xfrm>
            <a:off x="35496" y="5987117"/>
            <a:ext cx="1800200" cy="826259"/>
            <a:chOff x="107504" y="5693186"/>
            <a:chExt cx="1800200" cy="826259"/>
          </a:xfrm>
        </p:grpSpPr>
        <p:sp>
          <p:nvSpPr>
            <p:cNvPr id="5" name="TextBox 4"/>
            <p:cNvSpPr txBox="1"/>
            <p:nvPr/>
          </p:nvSpPr>
          <p:spPr>
            <a:xfrm>
              <a:off x="107504" y="5934670"/>
              <a:ext cx="18002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 smtClean="0">
                  <a:solidFill>
                    <a:schemeClr val="accent2"/>
                  </a:solidFill>
                  <a:latin typeface="YouandiModern HeadRegular" pitchFamily="18" charset="-127"/>
                  <a:ea typeface="YouandiModern HeadRegular" pitchFamily="18" charset="-127"/>
                </a:rPr>
                <a:t>영어</a:t>
              </a:r>
              <a:r>
                <a:rPr lang="ko-KR" altLang="en-US" sz="3200" b="1" dirty="0" smtClean="0">
                  <a:latin typeface="YouandiModern HeadRegular" pitchFamily="18" charset="-127"/>
                  <a:ea typeface="YouandiModern HeadRegular" pitchFamily="18" charset="-127"/>
                </a:rPr>
                <a:t>세끼</a:t>
              </a:r>
              <a:endParaRPr lang="en-US" altLang="ko-KR" sz="3200" b="1" dirty="0" smtClean="0">
                <a:latin typeface="YouandiModern HeadRegular" pitchFamily="18" charset="-127"/>
                <a:ea typeface="YouandiModern HeadRegular" pitchFamily="18" charset="-127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29164" y="5693186"/>
              <a:ext cx="156251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 smtClean="0">
                  <a:latin typeface="YouandiModern HeadRegular" pitchFamily="18" charset="-127"/>
                  <a:ea typeface="YouandiModern HeadRegular" pitchFamily="18" charset="-127"/>
                </a:rPr>
                <a:t>Project :</a:t>
              </a: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6516217" y="6413266"/>
            <a:ext cx="27363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atin typeface="YouandiModern HeadRegular" pitchFamily="18" charset="-127"/>
                <a:ea typeface="YouandiModern HeadRegular" pitchFamily="18" charset="-127"/>
              </a:rPr>
              <a:t>© </a:t>
            </a:r>
            <a:r>
              <a:rPr lang="ko-KR" altLang="en-US" sz="2000" b="1" dirty="0" err="1" smtClean="0">
                <a:solidFill>
                  <a:srgbClr val="C52D2F"/>
                </a:solidFill>
                <a:latin typeface="YouandiModern HeadRegular" pitchFamily="18" charset="-127"/>
                <a:ea typeface="YouandiModern HeadRegular" pitchFamily="18" charset="-127"/>
              </a:rPr>
              <a:t>안윤강</a:t>
            </a:r>
            <a:r>
              <a:rPr lang="ko-KR" altLang="en-US" sz="2000" b="1" dirty="0" smtClean="0">
                <a:latin typeface="YouandiModern HeadRegular" pitchFamily="18" charset="-127"/>
                <a:ea typeface="YouandiModern HeadRegular" pitchFamily="18" charset="-127"/>
              </a:rPr>
              <a:t> </a:t>
            </a:r>
            <a:r>
              <a:rPr lang="en-US" altLang="ko-KR" sz="2000" b="1" dirty="0" err="1" smtClean="0">
                <a:latin typeface="YouandiModern HeadRegular" pitchFamily="18" charset="-127"/>
                <a:ea typeface="YouandiModern HeadRegular" pitchFamily="18" charset="-127"/>
              </a:rPr>
              <a:t>WebTeam</a:t>
            </a:r>
            <a:endParaRPr lang="en-US" altLang="ko-KR" sz="2000" b="1" dirty="0" smtClean="0">
              <a:latin typeface="YouandiModern HeadRegular" pitchFamily="18" charset="-127"/>
              <a:ea typeface="YouandiModern HeadRegular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97495149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912521" y="1"/>
            <a:ext cx="7267991" cy="83671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3600" b="1" dirty="0" smtClean="0"/>
              <a:t>자유 게시판</a:t>
            </a:r>
            <a:r>
              <a:rPr lang="en-US" altLang="ko-KR" sz="3600" b="1" dirty="0" smtClean="0"/>
              <a:t>: </a:t>
            </a:r>
            <a:r>
              <a:rPr lang="ko-KR" altLang="en-US" sz="3600" b="1" dirty="0" smtClean="0"/>
              <a:t>화면 구성</a:t>
            </a:r>
            <a:endParaRPr lang="ko-KR" altLang="en-US" b="1" dirty="0"/>
          </a:p>
        </p:txBody>
      </p:sp>
      <p:cxnSp>
        <p:nvCxnSpPr>
          <p:cNvPr id="8" name="직선 연결선 7"/>
          <p:cNvCxnSpPr/>
          <p:nvPr/>
        </p:nvCxnSpPr>
        <p:spPr>
          <a:xfrm>
            <a:off x="72008" y="825128"/>
            <a:ext cx="726253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43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36" t="18000" r="13593" b="55459"/>
          <a:stretch/>
        </p:blipFill>
        <p:spPr bwMode="auto">
          <a:xfrm>
            <a:off x="1639813" y="908720"/>
            <a:ext cx="7496175" cy="48539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5" name="그룹 4"/>
          <p:cNvGrpSpPr/>
          <p:nvPr/>
        </p:nvGrpSpPr>
        <p:grpSpPr>
          <a:xfrm>
            <a:off x="35496" y="5987117"/>
            <a:ext cx="1800200" cy="826259"/>
            <a:chOff x="107504" y="5693186"/>
            <a:chExt cx="1800200" cy="826259"/>
          </a:xfrm>
        </p:grpSpPr>
        <p:sp>
          <p:nvSpPr>
            <p:cNvPr id="6" name="TextBox 5"/>
            <p:cNvSpPr txBox="1"/>
            <p:nvPr/>
          </p:nvSpPr>
          <p:spPr>
            <a:xfrm>
              <a:off x="107504" y="5934670"/>
              <a:ext cx="18002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 smtClean="0">
                  <a:solidFill>
                    <a:schemeClr val="accent2"/>
                  </a:solidFill>
                  <a:latin typeface="YouandiModern HeadRegular" pitchFamily="18" charset="-127"/>
                  <a:ea typeface="YouandiModern HeadRegular" pitchFamily="18" charset="-127"/>
                </a:rPr>
                <a:t>영어</a:t>
              </a:r>
              <a:r>
                <a:rPr lang="ko-KR" altLang="en-US" sz="3200" b="1" dirty="0" smtClean="0">
                  <a:latin typeface="YouandiModern HeadRegular" pitchFamily="18" charset="-127"/>
                  <a:ea typeface="YouandiModern HeadRegular" pitchFamily="18" charset="-127"/>
                </a:rPr>
                <a:t>세끼</a:t>
              </a:r>
              <a:endParaRPr lang="en-US" altLang="ko-KR" sz="3200" b="1" dirty="0" smtClean="0">
                <a:latin typeface="YouandiModern HeadRegular" pitchFamily="18" charset="-127"/>
                <a:ea typeface="YouandiModern HeadRegular" pitchFamily="18" charset="-127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29164" y="5693186"/>
              <a:ext cx="156251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 smtClean="0">
                  <a:latin typeface="YouandiModern HeadRegular" pitchFamily="18" charset="-127"/>
                  <a:ea typeface="YouandiModern HeadRegular" pitchFamily="18" charset="-127"/>
                </a:rPr>
                <a:t>Project :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11413978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912521" y="1"/>
            <a:ext cx="7267991" cy="83671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3600" b="1" dirty="0" err="1" smtClean="0"/>
              <a:t>스터디</a:t>
            </a:r>
            <a:r>
              <a:rPr lang="ko-KR" altLang="en-US" sz="3600" b="1" dirty="0" smtClean="0"/>
              <a:t> 게시판</a:t>
            </a:r>
            <a:r>
              <a:rPr lang="en-US" altLang="ko-KR" sz="3600" b="1" dirty="0" smtClean="0"/>
              <a:t>: </a:t>
            </a:r>
            <a:r>
              <a:rPr lang="ko-KR" altLang="en-US" sz="3600" b="1" dirty="0" smtClean="0"/>
              <a:t>화면 구성</a:t>
            </a:r>
            <a:endParaRPr lang="ko-KR" altLang="en-US" b="1" dirty="0"/>
          </a:p>
        </p:txBody>
      </p:sp>
      <p:pic>
        <p:nvPicPr>
          <p:cNvPr id="12289" name="Picture 1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46" t="9105" r="17361" b="5685"/>
          <a:stretch/>
        </p:blipFill>
        <p:spPr bwMode="auto">
          <a:xfrm>
            <a:off x="2555776" y="1317984"/>
            <a:ext cx="6624736" cy="4775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0" y="825128"/>
            <a:ext cx="327585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 smtClean="0"/>
              <a:t>참여자들의</a:t>
            </a:r>
            <a:endParaRPr lang="en-US" altLang="ko-KR" sz="2400" dirty="0" smtClean="0"/>
          </a:p>
          <a:p>
            <a:pPr>
              <a:lnSpc>
                <a:spcPct val="150000"/>
              </a:lnSpc>
            </a:pPr>
            <a:r>
              <a:rPr lang="ko-KR" altLang="en-US" sz="2400" dirty="0" smtClean="0"/>
              <a:t>오프라인 </a:t>
            </a:r>
            <a:r>
              <a:rPr lang="ko-KR" altLang="en-US" sz="2400" dirty="0" err="1" smtClean="0"/>
              <a:t>스터디그룹</a:t>
            </a:r>
            <a:endParaRPr lang="en-US" altLang="ko-KR" sz="2400" dirty="0" smtClean="0"/>
          </a:p>
          <a:p>
            <a:pPr>
              <a:lnSpc>
                <a:spcPct val="150000"/>
              </a:lnSpc>
            </a:pPr>
            <a:r>
              <a:rPr lang="ko-KR" altLang="en-US" sz="2400" dirty="0" smtClean="0"/>
              <a:t>활동 지원</a:t>
            </a:r>
            <a:endParaRPr lang="en-US" altLang="ko-KR" sz="2400" dirty="0" smtClean="0"/>
          </a:p>
        </p:txBody>
      </p:sp>
      <p:cxnSp>
        <p:nvCxnSpPr>
          <p:cNvPr id="7" name="직선 연결선 6"/>
          <p:cNvCxnSpPr/>
          <p:nvPr/>
        </p:nvCxnSpPr>
        <p:spPr>
          <a:xfrm>
            <a:off x="72008" y="825128"/>
            <a:ext cx="726253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/>
          <p:cNvGrpSpPr/>
          <p:nvPr/>
        </p:nvGrpSpPr>
        <p:grpSpPr>
          <a:xfrm>
            <a:off x="35496" y="5987117"/>
            <a:ext cx="1800200" cy="826259"/>
            <a:chOff x="107504" y="5693186"/>
            <a:chExt cx="1800200" cy="826259"/>
          </a:xfrm>
        </p:grpSpPr>
        <p:sp>
          <p:nvSpPr>
            <p:cNvPr id="9" name="TextBox 8"/>
            <p:cNvSpPr txBox="1"/>
            <p:nvPr/>
          </p:nvSpPr>
          <p:spPr>
            <a:xfrm>
              <a:off x="107504" y="5934670"/>
              <a:ext cx="18002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 smtClean="0">
                  <a:solidFill>
                    <a:schemeClr val="accent2"/>
                  </a:solidFill>
                  <a:latin typeface="YouandiModern HeadRegular" pitchFamily="18" charset="-127"/>
                  <a:ea typeface="YouandiModern HeadRegular" pitchFamily="18" charset="-127"/>
                </a:rPr>
                <a:t>영어</a:t>
              </a:r>
              <a:r>
                <a:rPr lang="ko-KR" altLang="en-US" sz="3200" b="1" dirty="0" smtClean="0">
                  <a:latin typeface="YouandiModern HeadRegular" pitchFamily="18" charset="-127"/>
                  <a:ea typeface="YouandiModern HeadRegular" pitchFamily="18" charset="-127"/>
                </a:rPr>
                <a:t>세끼</a:t>
              </a:r>
              <a:endParaRPr lang="en-US" altLang="ko-KR" sz="3200" b="1" dirty="0" smtClean="0">
                <a:latin typeface="YouandiModern HeadRegular" pitchFamily="18" charset="-127"/>
                <a:ea typeface="YouandiModern HeadRegular" pitchFamily="18" charset="-127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29164" y="5693186"/>
              <a:ext cx="156251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 smtClean="0">
                  <a:latin typeface="YouandiModern HeadRegular" pitchFamily="18" charset="-127"/>
                  <a:ea typeface="YouandiModern HeadRegular" pitchFamily="18" charset="-127"/>
                </a:rPr>
                <a:t>Project :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50453771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908721"/>
            <a:ext cx="6480720" cy="5311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1912521" y="1"/>
            <a:ext cx="7267991" cy="83671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3600" b="1" dirty="0" err="1" smtClean="0"/>
              <a:t>스터디</a:t>
            </a:r>
            <a:r>
              <a:rPr lang="ko-KR" altLang="en-US" sz="3600" b="1" dirty="0" smtClean="0"/>
              <a:t> 그룹 모집</a:t>
            </a:r>
            <a:r>
              <a:rPr lang="en-US" altLang="ko-KR" sz="3600" b="1" dirty="0" smtClean="0"/>
              <a:t>: </a:t>
            </a:r>
            <a:r>
              <a:rPr lang="ko-KR" altLang="en-US" sz="3600" b="1" dirty="0" smtClean="0"/>
              <a:t>화면 구성</a:t>
            </a:r>
            <a:endParaRPr lang="ko-KR" altLang="en-US" b="1" dirty="0"/>
          </a:p>
        </p:txBody>
      </p:sp>
      <p:grpSp>
        <p:nvGrpSpPr>
          <p:cNvPr id="4" name="그룹 3"/>
          <p:cNvGrpSpPr/>
          <p:nvPr/>
        </p:nvGrpSpPr>
        <p:grpSpPr>
          <a:xfrm>
            <a:off x="35496" y="5987117"/>
            <a:ext cx="1800200" cy="826259"/>
            <a:chOff x="107504" y="5693186"/>
            <a:chExt cx="1800200" cy="826259"/>
          </a:xfrm>
        </p:grpSpPr>
        <p:sp>
          <p:nvSpPr>
            <p:cNvPr id="6" name="TextBox 5"/>
            <p:cNvSpPr txBox="1"/>
            <p:nvPr/>
          </p:nvSpPr>
          <p:spPr>
            <a:xfrm>
              <a:off x="107504" y="5934670"/>
              <a:ext cx="18002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 smtClean="0">
                  <a:solidFill>
                    <a:schemeClr val="accent2"/>
                  </a:solidFill>
                  <a:latin typeface="YouandiModern HeadRegular" pitchFamily="18" charset="-127"/>
                  <a:ea typeface="YouandiModern HeadRegular" pitchFamily="18" charset="-127"/>
                </a:rPr>
                <a:t>영어</a:t>
              </a:r>
              <a:r>
                <a:rPr lang="ko-KR" altLang="en-US" sz="3200" b="1" dirty="0" smtClean="0">
                  <a:latin typeface="YouandiModern HeadRegular" pitchFamily="18" charset="-127"/>
                  <a:ea typeface="YouandiModern HeadRegular" pitchFamily="18" charset="-127"/>
                </a:rPr>
                <a:t>세끼</a:t>
              </a:r>
              <a:endParaRPr lang="en-US" altLang="ko-KR" sz="3200" b="1" dirty="0" smtClean="0">
                <a:latin typeface="YouandiModern HeadRegular" pitchFamily="18" charset="-127"/>
                <a:ea typeface="YouandiModern HeadRegular" pitchFamily="18" charset="-127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29164" y="5693186"/>
              <a:ext cx="156251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 smtClean="0">
                  <a:latin typeface="YouandiModern HeadRegular" pitchFamily="18" charset="-127"/>
                  <a:ea typeface="YouandiModern HeadRegular" pitchFamily="18" charset="-127"/>
                </a:rPr>
                <a:t>Project :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25809117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912521" y="1"/>
            <a:ext cx="7267991" cy="83671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3600" b="1" dirty="0" smtClean="0"/>
              <a:t>시연</a:t>
            </a:r>
            <a:endParaRPr lang="ko-KR" altLang="en-US" b="1" dirty="0"/>
          </a:p>
        </p:txBody>
      </p:sp>
      <p:pic>
        <p:nvPicPr>
          <p:cNvPr id="17410" name="Picture 2" descr="http://cdn2.free-power-point-templates.com/articles/wp-content/uploads/2011/11/presentaci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7294" y="1050373"/>
            <a:ext cx="7757194" cy="5817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그룹 4"/>
          <p:cNvGrpSpPr/>
          <p:nvPr/>
        </p:nvGrpSpPr>
        <p:grpSpPr>
          <a:xfrm>
            <a:off x="35496" y="5987117"/>
            <a:ext cx="1800200" cy="826259"/>
            <a:chOff x="107504" y="5693186"/>
            <a:chExt cx="1800200" cy="826259"/>
          </a:xfrm>
        </p:grpSpPr>
        <p:sp>
          <p:nvSpPr>
            <p:cNvPr id="6" name="TextBox 5"/>
            <p:cNvSpPr txBox="1"/>
            <p:nvPr/>
          </p:nvSpPr>
          <p:spPr>
            <a:xfrm>
              <a:off x="107504" y="5934670"/>
              <a:ext cx="18002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 smtClean="0">
                  <a:solidFill>
                    <a:schemeClr val="accent2"/>
                  </a:solidFill>
                  <a:latin typeface="YouandiModern HeadRegular" pitchFamily="18" charset="-127"/>
                  <a:ea typeface="YouandiModern HeadRegular" pitchFamily="18" charset="-127"/>
                </a:rPr>
                <a:t>영어</a:t>
              </a:r>
              <a:r>
                <a:rPr lang="ko-KR" altLang="en-US" sz="3200" b="1" dirty="0" smtClean="0">
                  <a:latin typeface="YouandiModern HeadRegular" pitchFamily="18" charset="-127"/>
                  <a:ea typeface="YouandiModern HeadRegular" pitchFamily="18" charset="-127"/>
                </a:rPr>
                <a:t>세끼</a:t>
              </a:r>
              <a:endParaRPr lang="en-US" altLang="ko-KR" sz="3200" b="1" dirty="0" smtClean="0">
                <a:latin typeface="YouandiModern HeadRegular" pitchFamily="18" charset="-127"/>
                <a:ea typeface="YouandiModern HeadRegular" pitchFamily="18" charset="-127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29164" y="5693186"/>
              <a:ext cx="156251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 smtClean="0">
                  <a:latin typeface="YouandiModern HeadRegular" pitchFamily="18" charset="-127"/>
                  <a:ea typeface="YouandiModern HeadRegular" pitchFamily="18" charset="-127"/>
                </a:rPr>
                <a:t>Project :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45174513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http://www.jagranjosh.com/imported/images/E/Articles/Q-&amp;-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1412776"/>
            <a:ext cx="4608512" cy="4608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1912521" y="1"/>
            <a:ext cx="7267991" cy="83671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3600" b="1" dirty="0" smtClean="0"/>
              <a:t>질의 응답</a:t>
            </a:r>
            <a:endParaRPr lang="ko-KR" altLang="en-US" b="1" dirty="0"/>
          </a:p>
        </p:txBody>
      </p:sp>
      <p:grpSp>
        <p:nvGrpSpPr>
          <p:cNvPr id="4" name="그룹 3"/>
          <p:cNvGrpSpPr/>
          <p:nvPr/>
        </p:nvGrpSpPr>
        <p:grpSpPr>
          <a:xfrm>
            <a:off x="35496" y="5987117"/>
            <a:ext cx="1800200" cy="826259"/>
            <a:chOff x="107504" y="5693186"/>
            <a:chExt cx="1800200" cy="826259"/>
          </a:xfrm>
        </p:grpSpPr>
        <p:sp>
          <p:nvSpPr>
            <p:cNvPr id="6" name="TextBox 5"/>
            <p:cNvSpPr txBox="1"/>
            <p:nvPr/>
          </p:nvSpPr>
          <p:spPr>
            <a:xfrm>
              <a:off x="107504" y="5934670"/>
              <a:ext cx="18002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 smtClean="0">
                  <a:solidFill>
                    <a:schemeClr val="accent2"/>
                  </a:solidFill>
                  <a:latin typeface="YouandiModern HeadRegular" pitchFamily="18" charset="-127"/>
                  <a:ea typeface="YouandiModern HeadRegular" pitchFamily="18" charset="-127"/>
                </a:rPr>
                <a:t>영어</a:t>
              </a:r>
              <a:r>
                <a:rPr lang="ko-KR" altLang="en-US" sz="3200" b="1" dirty="0" smtClean="0">
                  <a:latin typeface="YouandiModern HeadRegular" pitchFamily="18" charset="-127"/>
                  <a:ea typeface="YouandiModern HeadRegular" pitchFamily="18" charset="-127"/>
                </a:rPr>
                <a:t>세끼</a:t>
              </a:r>
              <a:endParaRPr lang="en-US" altLang="ko-KR" sz="3200" b="1" dirty="0" smtClean="0">
                <a:latin typeface="YouandiModern HeadRegular" pitchFamily="18" charset="-127"/>
                <a:ea typeface="YouandiModern HeadRegular" pitchFamily="18" charset="-127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29164" y="5693186"/>
              <a:ext cx="156251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 smtClean="0">
                  <a:latin typeface="YouandiModern HeadRegular" pitchFamily="18" charset="-127"/>
                  <a:ea typeface="YouandiModern HeadRegular" pitchFamily="18" charset="-127"/>
                </a:rPr>
                <a:t>Project :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7303732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1912521" y="1"/>
            <a:ext cx="7267991" cy="83671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3600" b="1" dirty="0" smtClean="0"/>
              <a:t>팀원 소개</a:t>
            </a:r>
            <a:endParaRPr lang="ko-KR" altLang="en-US" b="1" dirty="0"/>
          </a:p>
        </p:txBody>
      </p:sp>
      <p:sp>
        <p:nvSpPr>
          <p:cNvPr id="2" name="TextBox 1"/>
          <p:cNvSpPr txBox="1"/>
          <p:nvPr/>
        </p:nvSpPr>
        <p:spPr>
          <a:xfrm>
            <a:off x="2377238" y="1503948"/>
            <a:ext cx="4859059" cy="113877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000" b="1" dirty="0" smtClean="0"/>
              <a:t>PM</a:t>
            </a:r>
            <a:r>
              <a:rPr lang="ko-KR" altLang="en-US" sz="4000" b="1" dirty="0" smtClean="0"/>
              <a:t> </a:t>
            </a:r>
            <a:r>
              <a:rPr lang="en-US" altLang="ko-KR" sz="4000" b="1" dirty="0" smtClean="0"/>
              <a:t>: </a:t>
            </a:r>
            <a:r>
              <a:rPr lang="ko-KR" altLang="en-US" sz="4000" b="1" dirty="0" smtClean="0"/>
              <a:t>안우영</a:t>
            </a:r>
            <a:endParaRPr lang="en-US" altLang="ko-KR" sz="4000" b="1" dirty="0" smtClean="0"/>
          </a:p>
          <a:p>
            <a:r>
              <a:rPr lang="ko-KR" altLang="en-US" sz="2800" dirty="0" smtClean="0"/>
              <a:t>프로젝트 기획 및 총괄</a:t>
            </a:r>
            <a:endParaRPr lang="en-US" altLang="ko-KR" sz="4000" b="1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2414723" y="3010307"/>
            <a:ext cx="4859059" cy="113877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000" b="1" dirty="0" smtClean="0"/>
              <a:t>JUNIOR</a:t>
            </a:r>
            <a:r>
              <a:rPr lang="ko-KR" altLang="en-US" sz="4000" b="1" dirty="0" smtClean="0"/>
              <a:t> </a:t>
            </a:r>
            <a:r>
              <a:rPr lang="en-US" altLang="ko-KR" sz="4000" b="1" dirty="0" smtClean="0"/>
              <a:t>: </a:t>
            </a:r>
            <a:r>
              <a:rPr lang="ko-KR" altLang="en-US" sz="4000" b="1" dirty="0" smtClean="0"/>
              <a:t>윤주호</a:t>
            </a:r>
            <a:endParaRPr lang="en-US" altLang="ko-KR" sz="4000" b="1" dirty="0" smtClean="0"/>
          </a:p>
          <a:p>
            <a:r>
              <a:rPr lang="en-US" altLang="ko-KR" sz="2800" dirty="0" smtClean="0"/>
              <a:t>DB</a:t>
            </a:r>
            <a:r>
              <a:rPr lang="ko-KR" altLang="en-US" sz="2800" dirty="0" smtClean="0"/>
              <a:t>설계 및 캘린더 담당</a:t>
            </a:r>
            <a:endParaRPr lang="en-US" altLang="ko-KR" sz="4000" b="1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2449245" y="4666491"/>
            <a:ext cx="4859059" cy="113877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000" b="1" dirty="0" smtClean="0"/>
              <a:t>JUNIOR</a:t>
            </a:r>
            <a:r>
              <a:rPr lang="ko-KR" altLang="en-US" sz="4000" b="1" dirty="0" smtClean="0"/>
              <a:t> </a:t>
            </a:r>
            <a:r>
              <a:rPr lang="en-US" altLang="ko-KR" sz="4000" b="1" dirty="0" smtClean="0"/>
              <a:t>: </a:t>
            </a:r>
            <a:r>
              <a:rPr lang="ko-KR" altLang="en-US" sz="4000" b="1" dirty="0" smtClean="0"/>
              <a:t>강백수</a:t>
            </a:r>
            <a:endParaRPr lang="en-US" altLang="ko-KR" sz="4000" b="1" dirty="0" smtClean="0"/>
          </a:p>
          <a:p>
            <a:r>
              <a:rPr lang="ko-KR" altLang="en-US" sz="2800" dirty="0" err="1" smtClean="0"/>
              <a:t>스터디</a:t>
            </a:r>
            <a:r>
              <a:rPr lang="ko-KR" altLang="en-US" sz="2800" dirty="0" smtClean="0"/>
              <a:t> 게시판 담당</a:t>
            </a:r>
            <a:endParaRPr lang="en-US" altLang="ko-KR" sz="4000" b="1" dirty="0" smtClean="0"/>
          </a:p>
        </p:txBody>
      </p:sp>
      <p:grpSp>
        <p:nvGrpSpPr>
          <p:cNvPr id="6" name="그룹 5"/>
          <p:cNvGrpSpPr/>
          <p:nvPr/>
        </p:nvGrpSpPr>
        <p:grpSpPr>
          <a:xfrm>
            <a:off x="35496" y="5987117"/>
            <a:ext cx="1800200" cy="826259"/>
            <a:chOff x="107504" y="5693186"/>
            <a:chExt cx="1800200" cy="826259"/>
          </a:xfrm>
        </p:grpSpPr>
        <p:sp>
          <p:nvSpPr>
            <p:cNvPr id="7" name="TextBox 6"/>
            <p:cNvSpPr txBox="1"/>
            <p:nvPr/>
          </p:nvSpPr>
          <p:spPr>
            <a:xfrm>
              <a:off x="107504" y="5934670"/>
              <a:ext cx="18002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 smtClean="0">
                  <a:solidFill>
                    <a:schemeClr val="accent2"/>
                  </a:solidFill>
                  <a:latin typeface="YouandiModern HeadRegular" pitchFamily="18" charset="-127"/>
                  <a:ea typeface="YouandiModern HeadRegular" pitchFamily="18" charset="-127"/>
                </a:rPr>
                <a:t>영어</a:t>
              </a:r>
              <a:r>
                <a:rPr lang="ko-KR" altLang="en-US" sz="3200" b="1" dirty="0" smtClean="0">
                  <a:latin typeface="YouandiModern HeadRegular" pitchFamily="18" charset="-127"/>
                  <a:ea typeface="YouandiModern HeadRegular" pitchFamily="18" charset="-127"/>
                </a:rPr>
                <a:t>세끼</a:t>
              </a:r>
              <a:endParaRPr lang="en-US" altLang="ko-KR" sz="3200" b="1" dirty="0" smtClean="0">
                <a:latin typeface="YouandiModern HeadRegular" pitchFamily="18" charset="-127"/>
                <a:ea typeface="YouandiModern HeadRegular" pitchFamily="18" charset="-127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29164" y="5693186"/>
              <a:ext cx="156251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 smtClean="0">
                  <a:latin typeface="YouandiModern HeadRegular" pitchFamily="18" charset="-127"/>
                  <a:ea typeface="YouandiModern HeadRegular" pitchFamily="18" charset="-127"/>
                </a:rPr>
                <a:t>Project :</a:t>
              </a: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6516217" y="6413266"/>
            <a:ext cx="27363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atin typeface="YouandiModern HeadRegular" pitchFamily="18" charset="-127"/>
                <a:ea typeface="YouandiModern HeadRegular" pitchFamily="18" charset="-127"/>
              </a:rPr>
              <a:t>© </a:t>
            </a:r>
            <a:r>
              <a:rPr lang="ko-KR" altLang="en-US" sz="2000" b="1" dirty="0" err="1" smtClean="0">
                <a:solidFill>
                  <a:srgbClr val="C52D2F"/>
                </a:solidFill>
                <a:latin typeface="YouandiModern HeadRegular" pitchFamily="18" charset="-127"/>
                <a:ea typeface="YouandiModern HeadRegular" pitchFamily="18" charset="-127"/>
              </a:rPr>
              <a:t>안윤강</a:t>
            </a:r>
            <a:r>
              <a:rPr lang="ko-KR" altLang="en-US" sz="2000" b="1" dirty="0" smtClean="0">
                <a:latin typeface="YouandiModern HeadRegular" pitchFamily="18" charset="-127"/>
                <a:ea typeface="YouandiModern HeadRegular" pitchFamily="18" charset="-127"/>
              </a:rPr>
              <a:t> </a:t>
            </a:r>
            <a:r>
              <a:rPr lang="en-US" altLang="ko-KR" sz="2000" b="1" dirty="0" err="1" smtClean="0">
                <a:latin typeface="YouandiModern HeadRegular" pitchFamily="18" charset="-127"/>
                <a:ea typeface="YouandiModern HeadRegular" pitchFamily="18" charset="-127"/>
              </a:rPr>
              <a:t>WebTeam</a:t>
            </a:r>
            <a:endParaRPr lang="en-US" altLang="ko-KR" sz="2000" b="1" dirty="0" smtClean="0">
              <a:latin typeface="YouandiModern HeadRegular" pitchFamily="18" charset="-127"/>
              <a:ea typeface="YouandiModern HeadRegular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02086312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1912521" y="1"/>
            <a:ext cx="7267991" cy="83671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3600" b="1" dirty="0" smtClean="0"/>
              <a:t>개발 목적</a:t>
            </a:r>
            <a:endParaRPr lang="ko-KR" altLang="en-US" b="1" dirty="0"/>
          </a:p>
        </p:txBody>
      </p:sp>
      <p:pic>
        <p:nvPicPr>
          <p:cNvPr id="1026" name="Picture 2" descr="http://media-cdn.list.ly/production/108672/headline?ver=859160043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2656" y="1159348"/>
            <a:ext cx="6841256" cy="3709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2064602" y="4655764"/>
            <a:ext cx="298671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dirty="0" smtClean="0"/>
              <a:t>영어세끼 </a:t>
            </a:r>
            <a:r>
              <a:rPr lang="en-US" altLang="ko-KR" sz="4400" b="1" dirty="0" smtClean="0"/>
              <a:t>: 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2061001" y="5539879"/>
            <a:ext cx="655339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600" dirty="0"/>
              <a:t>매끼니 </a:t>
            </a:r>
            <a:r>
              <a:rPr lang="ko-KR" altLang="en-US" sz="3600" dirty="0" err="1"/>
              <a:t>밥먹</a:t>
            </a:r>
            <a:r>
              <a:rPr lang="ko-KR" altLang="en-US" sz="3600" dirty="0"/>
              <a:t> 듯 영어도 챙기자</a:t>
            </a:r>
            <a:r>
              <a:rPr lang="ko-KR" altLang="en-US" sz="4000" dirty="0"/>
              <a:t> </a:t>
            </a:r>
          </a:p>
        </p:txBody>
      </p:sp>
      <p:grpSp>
        <p:nvGrpSpPr>
          <p:cNvPr id="7" name="그룹 6"/>
          <p:cNvGrpSpPr/>
          <p:nvPr/>
        </p:nvGrpSpPr>
        <p:grpSpPr>
          <a:xfrm>
            <a:off x="35496" y="5987117"/>
            <a:ext cx="1800200" cy="826259"/>
            <a:chOff x="107504" y="5693186"/>
            <a:chExt cx="1800200" cy="826259"/>
          </a:xfrm>
        </p:grpSpPr>
        <p:sp>
          <p:nvSpPr>
            <p:cNvPr id="8" name="TextBox 7"/>
            <p:cNvSpPr txBox="1"/>
            <p:nvPr/>
          </p:nvSpPr>
          <p:spPr>
            <a:xfrm>
              <a:off x="107504" y="5934670"/>
              <a:ext cx="18002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 smtClean="0">
                  <a:solidFill>
                    <a:schemeClr val="accent2"/>
                  </a:solidFill>
                  <a:latin typeface="YouandiModern HeadRegular" pitchFamily="18" charset="-127"/>
                  <a:ea typeface="YouandiModern HeadRegular" pitchFamily="18" charset="-127"/>
                </a:rPr>
                <a:t>영어</a:t>
              </a:r>
              <a:r>
                <a:rPr lang="ko-KR" altLang="en-US" sz="3200" b="1" dirty="0" smtClean="0">
                  <a:latin typeface="YouandiModern HeadRegular" pitchFamily="18" charset="-127"/>
                  <a:ea typeface="YouandiModern HeadRegular" pitchFamily="18" charset="-127"/>
                </a:rPr>
                <a:t>세끼</a:t>
              </a:r>
              <a:endParaRPr lang="en-US" altLang="ko-KR" sz="3200" b="1" dirty="0" smtClean="0">
                <a:latin typeface="YouandiModern HeadRegular" pitchFamily="18" charset="-127"/>
                <a:ea typeface="YouandiModern HeadRegular" pitchFamily="18" charset="-127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29164" y="5693186"/>
              <a:ext cx="156251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 smtClean="0">
                  <a:latin typeface="YouandiModern HeadRegular" pitchFamily="18" charset="-127"/>
                  <a:ea typeface="YouandiModern HeadRegular" pitchFamily="18" charset="-127"/>
                </a:rPr>
                <a:t>Project :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20496974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1912521" y="1"/>
            <a:ext cx="7267991" cy="83671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3600" b="1" dirty="0" smtClean="0"/>
              <a:t>개발 목적</a:t>
            </a:r>
            <a:endParaRPr lang="ko-KR" altLang="en-US" b="1" dirty="0"/>
          </a:p>
        </p:txBody>
      </p:sp>
      <p:sp>
        <p:nvSpPr>
          <p:cNvPr id="2" name="TextBox 1"/>
          <p:cNvSpPr txBox="1"/>
          <p:nvPr/>
        </p:nvSpPr>
        <p:spPr>
          <a:xfrm>
            <a:off x="2019605" y="5837783"/>
            <a:ext cx="7053822" cy="61555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dirty="0" smtClean="0"/>
              <a:t>이용자가 </a:t>
            </a:r>
            <a:r>
              <a:rPr lang="ko-KR" altLang="en-US" dirty="0" err="1" smtClean="0"/>
              <a:t>컨텐츠의</a:t>
            </a:r>
            <a:r>
              <a:rPr lang="ko-KR" altLang="en-US" dirty="0" smtClean="0"/>
              <a:t> 소비자인 동시에 생성자가 된다</a:t>
            </a:r>
            <a:r>
              <a:rPr lang="en-US" altLang="ko-KR" dirty="0" smtClean="0"/>
              <a:t>!</a:t>
            </a:r>
          </a:p>
          <a:p>
            <a:endParaRPr lang="en-US" altLang="ko-KR" sz="1600" dirty="0" smtClean="0"/>
          </a:p>
        </p:txBody>
      </p:sp>
      <p:sp>
        <p:nvSpPr>
          <p:cNvPr id="3" name="TextBox 2"/>
          <p:cNvSpPr txBox="1"/>
          <p:nvPr/>
        </p:nvSpPr>
        <p:spPr>
          <a:xfrm>
            <a:off x="2911542" y="1268760"/>
            <a:ext cx="420179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 smtClean="0"/>
              <a:t>SOCIAL MEDIA</a:t>
            </a:r>
            <a:endParaRPr lang="ko-KR" altLang="en-US" sz="44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1492435" y="3321566"/>
            <a:ext cx="3233578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 smtClean="0"/>
              <a:t>ENGLISH</a:t>
            </a:r>
          </a:p>
          <a:p>
            <a:r>
              <a:rPr lang="en-US" altLang="ko-KR" sz="4400" b="1" dirty="0" smtClean="0"/>
              <a:t>LEARNING</a:t>
            </a:r>
            <a:r>
              <a:rPr lang="ko-KR" altLang="en-US" sz="4400" b="1" dirty="0" smtClean="0"/>
              <a:t> </a:t>
            </a:r>
            <a:endParaRPr lang="en-US" altLang="ko-KR" sz="4400" b="1" dirty="0" smtClean="0"/>
          </a:p>
          <a:p>
            <a:r>
              <a:rPr lang="en-US" altLang="ko-KR" sz="4400" b="1" dirty="0" smtClean="0"/>
              <a:t>CONTENT</a:t>
            </a:r>
            <a:endParaRPr lang="ko-KR" altLang="en-US" sz="44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4154670" y="1268760"/>
            <a:ext cx="1715534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600" b="1" dirty="0" smtClean="0"/>
              <a:t>+</a:t>
            </a:r>
            <a:endParaRPr lang="ko-KR" altLang="en-US" sz="166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5426525" y="3504203"/>
            <a:ext cx="3373616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 smtClean="0"/>
              <a:t>CONTENT</a:t>
            </a:r>
          </a:p>
          <a:p>
            <a:r>
              <a:rPr lang="en-US" altLang="ko-KR" sz="4400" b="1" dirty="0" smtClean="0"/>
              <a:t>CONSUMER</a:t>
            </a:r>
            <a:endParaRPr lang="ko-KR" altLang="en-US" sz="4400" b="1" dirty="0"/>
          </a:p>
        </p:txBody>
      </p:sp>
      <p:grpSp>
        <p:nvGrpSpPr>
          <p:cNvPr id="8" name="그룹 7"/>
          <p:cNvGrpSpPr/>
          <p:nvPr/>
        </p:nvGrpSpPr>
        <p:grpSpPr>
          <a:xfrm>
            <a:off x="35496" y="5987117"/>
            <a:ext cx="1800200" cy="826259"/>
            <a:chOff x="107504" y="5693186"/>
            <a:chExt cx="1800200" cy="826259"/>
          </a:xfrm>
        </p:grpSpPr>
        <p:sp>
          <p:nvSpPr>
            <p:cNvPr id="11" name="TextBox 10"/>
            <p:cNvSpPr txBox="1"/>
            <p:nvPr/>
          </p:nvSpPr>
          <p:spPr>
            <a:xfrm>
              <a:off x="107504" y="5934670"/>
              <a:ext cx="18002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 smtClean="0">
                  <a:solidFill>
                    <a:schemeClr val="accent2"/>
                  </a:solidFill>
                  <a:latin typeface="YouandiModern HeadRegular" pitchFamily="18" charset="-127"/>
                  <a:ea typeface="YouandiModern HeadRegular" pitchFamily="18" charset="-127"/>
                </a:rPr>
                <a:t>영어</a:t>
              </a:r>
              <a:r>
                <a:rPr lang="ko-KR" altLang="en-US" sz="3200" b="1" dirty="0" smtClean="0">
                  <a:latin typeface="YouandiModern HeadRegular" pitchFamily="18" charset="-127"/>
                  <a:ea typeface="YouandiModern HeadRegular" pitchFamily="18" charset="-127"/>
                </a:rPr>
                <a:t>세끼</a:t>
              </a:r>
              <a:endParaRPr lang="en-US" altLang="ko-KR" sz="3200" b="1" dirty="0" smtClean="0">
                <a:latin typeface="YouandiModern HeadRegular" pitchFamily="18" charset="-127"/>
                <a:ea typeface="YouandiModern HeadRegular" pitchFamily="18" charset="-127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29164" y="5693186"/>
              <a:ext cx="156251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 smtClean="0">
                  <a:latin typeface="YouandiModern HeadRegular" pitchFamily="18" charset="-127"/>
                  <a:ea typeface="YouandiModern HeadRegular" pitchFamily="18" charset="-127"/>
                </a:rPr>
                <a:t>Project :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29377266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1912521" y="1"/>
            <a:ext cx="7267991" cy="83671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3600" b="1" dirty="0" smtClean="0"/>
              <a:t>개발 환경</a:t>
            </a:r>
            <a:endParaRPr lang="ko-KR" altLang="en-US" b="1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69" t="29086" r="6640" b="45720"/>
          <a:stretch/>
        </p:blipFill>
        <p:spPr bwMode="auto">
          <a:xfrm>
            <a:off x="0" y="1338833"/>
            <a:ext cx="9144000" cy="44664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4" name="그룹 3"/>
          <p:cNvGrpSpPr/>
          <p:nvPr/>
        </p:nvGrpSpPr>
        <p:grpSpPr>
          <a:xfrm>
            <a:off x="35496" y="5987117"/>
            <a:ext cx="1800200" cy="826259"/>
            <a:chOff x="107504" y="5693186"/>
            <a:chExt cx="1800200" cy="826259"/>
          </a:xfrm>
        </p:grpSpPr>
        <p:sp>
          <p:nvSpPr>
            <p:cNvPr id="5" name="TextBox 4"/>
            <p:cNvSpPr txBox="1"/>
            <p:nvPr/>
          </p:nvSpPr>
          <p:spPr>
            <a:xfrm>
              <a:off x="107504" y="5934670"/>
              <a:ext cx="18002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 smtClean="0">
                  <a:solidFill>
                    <a:schemeClr val="accent2"/>
                  </a:solidFill>
                  <a:latin typeface="YouandiModern HeadRegular" pitchFamily="18" charset="-127"/>
                  <a:ea typeface="YouandiModern HeadRegular" pitchFamily="18" charset="-127"/>
                </a:rPr>
                <a:t>영어</a:t>
              </a:r>
              <a:r>
                <a:rPr lang="ko-KR" altLang="en-US" sz="3200" b="1" dirty="0" smtClean="0">
                  <a:latin typeface="YouandiModern HeadRegular" pitchFamily="18" charset="-127"/>
                  <a:ea typeface="YouandiModern HeadRegular" pitchFamily="18" charset="-127"/>
                </a:rPr>
                <a:t>세끼</a:t>
              </a:r>
              <a:endParaRPr lang="en-US" altLang="ko-KR" sz="3200" b="1" dirty="0" smtClean="0">
                <a:latin typeface="YouandiModern HeadRegular" pitchFamily="18" charset="-127"/>
                <a:ea typeface="YouandiModern HeadRegular" pitchFamily="18" charset="-127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29164" y="5693186"/>
              <a:ext cx="156251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 smtClean="0">
                  <a:latin typeface="YouandiModern HeadRegular" pitchFamily="18" charset="-127"/>
                  <a:ea typeface="YouandiModern HeadRegular" pitchFamily="18" charset="-127"/>
                </a:rPr>
                <a:t>Project :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08180636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1912521" y="1"/>
            <a:ext cx="7267991" cy="83671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3600" b="1" dirty="0" smtClean="0"/>
              <a:t>사용 기술</a:t>
            </a:r>
            <a:endParaRPr lang="ko-KR" altLang="en-US" b="1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5" t="65695" r="3827" b="3716"/>
          <a:stretch/>
        </p:blipFill>
        <p:spPr bwMode="auto">
          <a:xfrm>
            <a:off x="25336" y="908720"/>
            <a:ext cx="9227184" cy="53098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4" name="그룹 3"/>
          <p:cNvGrpSpPr/>
          <p:nvPr/>
        </p:nvGrpSpPr>
        <p:grpSpPr>
          <a:xfrm>
            <a:off x="35496" y="5987117"/>
            <a:ext cx="1800200" cy="826259"/>
            <a:chOff x="107504" y="5693186"/>
            <a:chExt cx="1800200" cy="826259"/>
          </a:xfrm>
        </p:grpSpPr>
        <p:sp>
          <p:nvSpPr>
            <p:cNvPr id="5" name="TextBox 4"/>
            <p:cNvSpPr txBox="1"/>
            <p:nvPr/>
          </p:nvSpPr>
          <p:spPr>
            <a:xfrm>
              <a:off x="107504" y="5934670"/>
              <a:ext cx="18002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 smtClean="0">
                  <a:solidFill>
                    <a:schemeClr val="accent2"/>
                  </a:solidFill>
                  <a:latin typeface="YouandiModern HeadRegular" pitchFamily="18" charset="-127"/>
                  <a:ea typeface="YouandiModern HeadRegular" pitchFamily="18" charset="-127"/>
                </a:rPr>
                <a:t>영어</a:t>
              </a:r>
              <a:r>
                <a:rPr lang="ko-KR" altLang="en-US" sz="3200" b="1" dirty="0" smtClean="0">
                  <a:latin typeface="YouandiModern HeadRegular" pitchFamily="18" charset="-127"/>
                  <a:ea typeface="YouandiModern HeadRegular" pitchFamily="18" charset="-127"/>
                </a:rPr>
                <a:t>세끼</a:t>
              </a:r>
              <a:endParaRPr lang="en-US" altLang="ko-KR" sz="3200" b="1" dirty="0" smtClean="0">
                <a:latin typeface="YouandiModern HeadRegular" pitchFamily="18" charset="-127"/>
                <a:ea typeface="YouandiModern HeadRegular" pitchFamily="18" charset="-127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29164" y="5693186"/>
              <a:ext cx="156251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 smtClean="0">
                  <a:latin typeface="YouandiModern HeadRegular" pitchFamily="18" charset="-127"/>
                  <a:ea typeface="YouandiModern HeadRegular" pitchFamily="18" charset="-127"/>
                </a:rPr>
                <a:t>Project :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37506302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4411629"/>
              </p:ext>
            </p:extLst>
          </p:nvPr>
        </p:nvGraphicFramePr>
        <p:xfrm>
          <a:off x="56754" y="622948"/>
          <a:ext cx="9020572" cy="58778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15510"/>
                <a:gridCol w="2505062"/>
              </a:tblGrid>
              <a:tr h="23428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 smtClean="0"/>
                        <a:t>   SCREEN</a:t>
                      </a:r>
                      <a:endParaRPr lang="ko-KR" altLang="en-US" sz="1200" b="0" dirty="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 smtClean="0"/>
                        <a:t>DESCRIPTION</a:t>
                      </a:r>
                      <a:endParaRPr lang="ko-KR" altLang="en-US" sz="1200" b="0" dirty="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5603566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2595551" y="3133723"/>
            <a:ext cx="1000132" cy="376239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mtClean="0">
                <a:solidFill>
                  <a:schemeClr val="tx1"/>
                </a:solidFill>
              </a:rPr>
              <a:t>오늘의 표현</a:t>
            </a:r>
            <a:endParaRPr lang="en-US" altLang="ko-KR" sz="1200" dirty="0" smtClean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42844" y="1347773"/>
            <a:ext cx="500066" cy="376239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홈</a:t>
            </a:r>
            <a:endParaRPr lang="en-US" altLang="ko-KR" sz="1200" dirty="0" smtClean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972684" y="1633525"/>
            <a:ext cx="857256" cy="376239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로그인</a:t>
            </a:r>
            <a:endParaRPr lang="en-US" altLang="ko-KR" sz="1200" dirty="0" smtClean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972684" y="1066784"/>
            <a:ext cx="857256" cy="376239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회원가입</a:t>
            </a:r>
            <a:endParaRPr lang="en-US" altLang="ko-KR" sz="1200" dirty="0" smtClean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415598" y="2981323"/>
            <a:ext cx="714380" cy="376239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우리는</a:t>
            </a:r>
            <a:endParaRPr lang="en-US" altLang="ko-KR" sz="1200" dirty="0" smtClean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2595551" y="2224078"/>
            <a:ext cx="1000132" cy="376239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내 페이지</a:t>
            </a:r>
            <a:endParaRPr lang="en-US" altLang="ko-KR" sz="1200" dirty="0" smtClean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990708" y="1633525"/>
            <a:ext cx="857256" cy="376239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메인 메뉴</a:t>
            </a:r>
            <a:endParaRPr lang="en-US" altLang="ko-KR" sz="1200" dirty="0" smtClean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595551" y="4276731"/>
            <a:ext cx="1000132" cy="376239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퀴즈</a:t>
            </a:r>
            <a:endParaRPr lang="en-US" altLang="ko-KR" sz="1200" dirty="0" smtClean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595551" y="5133987"/>
            <a:ext cx="1000132" cy="376239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자유게시판</a:t>
            </a:r>
            <a:endParaRPr lang="en-US" altLang="ko-KR" sz="1200" dirty="0" smtClean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3943347" y="2919409"/>
            <a:ext cx="1071570" cy="376239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표현 보기</a:t>
            </a:r>
            <a:endParaRPr lang="en-US" altLang="ko-KR" sz="1200" dirty="0" smtClean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943347" y="3419475"/>
            <a:ext cx="1071570" cy="376239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표현 등록</a:t>
            </a:r>
            <a:endParaRPr lang="en-US" altLang="ko-KR" sz="1200" dirty="0" smtClean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595551" y="5848367"/>
            <a:ext cx="1000132" cy="376239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>
                <a:solidFill>
                  <a:schemeClr val="tx1"/>
                </a:solidFill>
              </a:rPr>
              <a:t>스터디</a:t>
            </a:r>
            <a:r>
              <a:rPr lang="ko-KR" altLang="en-US" sz="1100" dirty="0" smtClean="0">
                <a:solidFill>
                  <a:schemeClr val="tx1"/>
                </a:solidFill>
              </a:rPr>
              <a:t> 공간</a:t>
            </a:r>
            <a:endParaRPr lang="en-US" altLang="ko-KR" sz="1100" dirty="0" smtClean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3943347" y="2438392"/>
            <a:ext cx="1071570" cy="376239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회원정보 수정</a:t>
            </a:r>
            <a:endParaRPr lang="en-US" altLang="ko-KR" sz="1200" dirty="0" smtClean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3943347" y="1938326"/>
            <a:ext cx="1071570" cy="376239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포인트 조회</a:t>
            </a:r>
            <a:endParaRPr lang="en-US" altLang="ko-KR" sz="1200" dirty="0" smtClean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5286380" y="2724144"/>
            <a:ext cx="1000132" cy="376239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IN KOREAN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5286380" y="3205161"/>
            <a:ext cx="1000132" cy="376239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mtClean="0">
                <a:solidFill>
                  <a:schemeClr val="tx1"/>
                </a:solidFill>
              </a:rPr>
              <a:t>영어로</a:t>
            </a:r>
            <a:endParaRPr lang="en-US" altLang="ko-KR" sz="1200" dirty="0" smtClean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5286380" y="3705227"/>
            <a:ext cx="1000132" cy="376239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유용한 표현</a:t>
            </a:r>
            <a:endParaRPr lang="en-US" altLang="ko-KR" sz="1200" dirty="0" smtClean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3943347" y="4562483"/>
            <a:ext cx="1071570" cy="376239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mtClean="0">
                <a:solidFill>
                  <a:schemeClr val="tx1"/>
                </a:solidFill>
              </a:rPr>
              <a:t>영어로</a:t>
            </a:r>
            <a:endParaRPr lang="en-US" altLang="ko-KR" sz="1200" dirty="0" smtClean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3943347" y="4081466"/>
            <a:ext cx="1071570" cy="376239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IN KOREAN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3943347" y="5653102"/>
            <a:ext cx="1071570" cy="376239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>
                <a:solidFill>
                  <a:schemeClr val="tx1"/>
                </a:solidFill>
              </a:rPr>
              <a:t>스터디</a:t>
            </a:r>
            <a:r>
              <a:rPr lang="ko-KR" altLang="en-US" sz="1100" dirty="0" smtClean="0">
                <a:solidFill>
                  <a:schemeClr val="tx1"/>
                </a:solidFill>
              </a:rPr>
              <a:t> 게시판</a:t>
            </a:r>
            <a:endParaRPr lang="en-US" altLang="ko-KR" sz="1100" dirty="0" smtClean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3943347" y="6134119"/>
            <a:ext cx="1071570" cy="376239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smtClean="0">
                <a:solidFill>
                  <a:schemeClr val="tx1"/>
                </a:solidFill>
              </a:rPr>
              <a:t>카페 </a:t>
            </a:r>
            <a:r>
              <a:rPr lang="ko-KR" altLang="en-US" sz="1100" dirty="0" smtClean="0">
                <a:solidFill>
                  <a:schemeClr val="tx1"/>
                </a:solidFill>
              </a:rPr>
              <a:t>정보</a:t>
            </a:r>
            <a:endParaRPr lang="en-US" altLang="ko-KR" sz="1100" dirty="0" smtClean="0">
              <a:solidFill>
                <a:schemeClr val="tx1"/>
              </a:solidFill>
            </a:endParaRPr>
          </a:p>
        </p:txBody>
      </p:sp>
      <p:cxnSp>
        <p:nvCxnSpPr>
          <p:cNvPr id="27" name="꺾인 연결선 26"/>
          <p:cNvCxnSpPr>
            <a:stCxn id="7" idx="3"/>
            <a:endCxn id="8" idx="1"/>
          </p:cNvCxnSpPr>
          <p:nvPr/>
        </p:nvCxnSpPr>
        <p:spPr>
          <a:xfrm>
            <a:off x="642910" y="1535893"/>
            <a:ext cx="329774" cy="285752"/>
          </a:xfrm>
          <a:prstGeom prst="bentConnector3">
            <a:avLst>
              <a:gd name="adj1" fmla="val 50000"/>
            </a:avLst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꺾인 연결선 27"/>
          <p:cNvCxnSpPr>
            <a:stCxn id="7" idx="3"/>
            <a:endCxn id="9" idx="1"/>
          </p:cNvCxnSpPr>
          <p:nvPr/>
        </p:nvCxnSpPr>
        <p:spPr>
          <a:xfrm flipV="1">
            <a:off x="642910" y="1254904"/>
            <a:ext cx="329774" cy="280989"/>
          </a:xfrm>
          <a:prstGeom prst="bentConnector3">
            <a:avLst>
              <a:gd name="adj1" fmla="val 50000"/>
            </a:avLst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꺾인 연결선 28"/>
          <p:cNvCxnSpPr>
            <a:stCxn id="8" idx="3"/>
            <a:endCxn id="12" idx="1"/>
          </p:cNvCxnSpPr>
          <p:nvPr/>
        </p:nvCxnSpPr>
        <p:spPr>
          <a:xfrm>
            <a:off x="1829940" y="1821645"/>
            <a:ext cx="160768" cy="1588"/>
          </a:xfrm>
          <a:prstGeom prst="bentConnector3">
            <a:avLst>
              <a:gd name="adj1" fmla="val 50000"/>
            </a:avLst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꺾인 연결선 29"/>
          <p:cNvCxnSpPr>
            <a:stCxn id="12" idx="2"/>
            <a:endCxn id="11" idx="1"/>
          </p:cNvCxnSpPr>
          <p:nvPr/>
        </p:nvCxnSpPr>
        <p:spPr>
          <a:xfrm rot="16200000" flipH="1">
            <a:off x="2306226" y="2122873"/>
            <a:ext cx="402434" cy="176215"/>
          </a:xfrm>
          <a:prstGeom prst="bentConnector2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꺾인 연결선 67"/>
          <p:cNvCxnSpPr>
            <a:stCxn id="12" idx="2"/>
            <a:endCxn id="6" idx="1"/>
          </p:cNvCxnSpPr>
          <p:nvPr/>
        </p:nvCxnSpPr>
        <p:spPr>
          <a:xfrm rot="16200000" flipH="1">
            <a:off x="1851404" y="2577695"/>
            <a:ext cx="1312079" cy="176215"/>
          </a:xfrm>
          <a:prstGeom prst="bentConnector2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꺾인 연결선 67"/>
          <p:cNvCxnSpPr>
            <a:stCxn id="12" idx="2"/>
            <a:endCxn id="13" idx="1"/>
          </p:cNvCxnSpPr>
          <p:nvPr/>
        </p:nvCxnSpPr>
        <p:spPr>
          <a:xfrm rot="16200000" flipH="1">
            <a:off x="1279900" y="3149199"/>
            <a:ext cx="2455087" cy="176215"/>
          </a:xfrm>
          <a:prstGeom prst="bentConnector2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꺾인 연결선 67"/>
          <p:cNvCxnSpPr>
            <a:stCxn id="12" idx="2"/>
            <a:endCxn id="14" idx="1"/>
          </p:cNvCxnSpPr>
          <p:nvPr/>
        </p:nvCxnSpPr>
        <p:spPr>
          <a:xfrm rot="16200000" flipH="1">
            <a:off x="851272" y="3577827"/>
            <a:ext cx="3312343" cy="176215"/>
          </a:xfrm>
          <a:prstGeom prst="bentConnector2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꺾인 연결선 67"/>
          <p:cNvCxnSpPr>
            <a:stCxn id="12" idx="2"/>
            <a:endCxn id="17" idx="1"/>
          </p:cNvCxnSpPr>
          <p:nvPr/>
        </p:nvCxnSpPr>
        <p:spPr>
          <a:xfrm rot="16200000" flipH="1">
            <a:off x="494082" y="3935017"/>
            <a:ext cx="4026723" cy="176215"/>
          </a:xfrm>
          <a:prstGeom prst="bentConnector2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꺾인 연결선 67"/>
          <p:cNvCxnSpPr>
            <a:stCxn id="11" idx="3"/>
            <a:endCxn id="19" idx="1"/>
          </p:cNvCxnSpPr>
          <p:nvPr/>
        </p:nvCxnSpPr>
        <p:spPr>
          <a:xfrm flipV="1">
            <a:off x="3595683" y="2126446"/>
            <a:ext cx="347664" cy="285752"/>
          </a:xfrm>
          <a:prstGeom prst="bentConnector3">
            <a:avLst>
              <a:gd name="adj1" fmla="val 50000"/>
            </a:avLst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꺾인 연결선 67"/>
          <p:cNvCxnSpPr>
            <a:stCxn id="11" idx="3"/>
            <a:endCxn id="18" idx="1"/>
          </p:cNvCxnSpPr>
          <p:nvPr/>
        </p:nvCxnSpPr>
        <p:spPr>
          <a:xfrm>
            <a:off x="3595683" y="2412198"/>
            <a:ext cx="347664" cy="214314"/>
          </a:xfrm>
          <a:prstGeom prst="bentConnector3">
            <a:avLst>
              <a:gd name="adj1" fmla="val 50000"/>
            </a:avLst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꺾인 연결선 67"/>
          <p:cNvCxnSpPr>
            <a:stCxn id="6" idx="3"/>
            <a:endCxn id="15" idx="1"/>
          </p:cNvCxnSpPr>
          <p:nvPr/>
        </p:nvCxnSpPr>
        <p:spPr>
          <a:xfrm flipV="1">
            <a:off x="3595683" y="3107529"/>
            <a:ext cx="347664" cy="214314"/>
          </a:xfrm>
          <a:prstGeom prst="bentConnector3">
            <a:avLst>
              <a:gd name="adj1" fmla="val 50000"/>
            </a:avLst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꺾인 연결선 67"/>
          <p:cNvCxnSpPr>
            <a:stCxn id="6" idx="3"/>
            <a:endCxn id="16" idx="1"/>
          </p:cNvCxnSpPr>
          <p:nvPr/>
        </p:nvCxnSpPr>
        <p:spPr>
          <a:xfrm>
            <a:off x="3595683" y="3321843"/>
            <a:ext cx="347664" cy="285752"/>
          </a:xfrm>
          <a:prstGeom prst="bentConnector3">
            <a:avLst>
              <a:gd name="adj1" fmla="val 50000"/>
            </a:avLst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꺾인 연결선 67"/>
          <p:cNvCxnSpPr>
            <a:stCxn id="13" idx="3"/>
            <a:endCxn id="24" idx="1"/>
          </p:cNvCxnSpPr>
          <p:nvPr/>
        </p:nvCxnSpPr>
        <p:spPr>
          <a:xfrm flipV="1">
            <a:off x="3595683" y="4269586"/>
            <a:ext cx="347664" cy="195265"/>
          </a:xfrm>
          <a:prstGeom prst="bentConnector3">
            <a:avLst>
              <a:gd name="adj1" fmla="val 50000"/>
            </a:avLst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꺾인 연결선 67"/>
          <p:cNvCxnSpPr>
            <a:stCxn id="13" idx="3"/>
            <a:endCxn id="23" idx="1"/>
          </p:cNvCxnSpPr>
          <p:nvPr/>
        </p:nvCxnSpPr>
        <p:spPr>
          <a:xfrm>
            <a:off x="3595683" y="4464851"/>
            <a:ext cx="347664" cy="285752"/>
          </a:xfrm>
          <a:prstGeom prst="bentConnector3">
            <a:avLst>
              <a:gd name="adj1" fmla="val 50000"/>
            </a:avLst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꺾인 연결선 67"/>
          <p:cNvCxnSpPr>
            <a:stCxn id="17" idx="3"/>
            <a:endCxn id="25" idx="1"/>
          </p:cNvCxnSpPr>
          <p:nvPr/>
        </p:nvCxnSpPr>
        <p:spPr>
          <a:xfrm flipV="1">
            <a:off x="3595683" y="5841222"/>
            <a:ext cx="347664" cy="195265"/>
          </a:xfrm>
          <a:prstGeom prst="bentConnector3">
            <a:avLst>
              <a:gd name="adj1" fmla="val 50000"/>
            </a:avLst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꺾인 연결선 67"/>
          <p:cNvCxnSpPr>
            <a:stCxn id="17" idx="3"/>
            <a:endCxn id="26" idx="1"/>
          </p:cNvCxnSpPr>
          <p:nvPr/>
        </p:nvCxnSpPr>
        <p:spPr>
          <a:xfrm>
            <a:off x="3595683" y="6036487"/>
            <a:ext cx="347664" cy="285752"/>
          </a:xfrm>
          <a:prstGeom prst="bentConnector3">
            <a:avLst>
              <a:gd name="adj1" fmla="val 50000"/>
            </a:avLst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1281091" y="857232"/>
            <a:ext cx="6254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rgbClr val="FF0000"/>
                </a:solidFill>
              </a:rPr>
              <a:t>A1000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271566" y="1419211"/>
            <a:ext cx="6254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rgbClr val="FF0000"/>
                </a:solidFill>
              </a:rPr>
              <a:t>A1100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3041629" y="1987739"/>
            <a:ext cx="6254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rgbClr val="FF0000"/>
                </a:solidFill>
              </a:rPr>
              <a:t>A2000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3024179" y="2909111"/>
            <a:ext cx="6254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rgbClr val="FF0000"/>
                </a:solidFill>
              </a:rPr>
              <a:t>A2100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3041629" y="4052119"/>
            <a:ext cx="6254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rgbClr val="FF0000"/>
                </a:solidFill>
              </a:rPr>
              <a:t>A2200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3047992" y="4905384"/>
            <a:ext cx="6254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rgbClr val="FF0000"/>
                </a:solidFill>
              </a:rPr>
              <a:t>A2300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3024179" y="5661855"/>
            <a:ext cx="6254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rgbClr val="FF0000"/>
                </a:solidFill>
              </a:rPr>
              <a:t>A2400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4460863" y="1704190"/>
            <a:ext cx="6254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rgbClr val="FF0000"/>
                </a:solidFill>
              </a:rPr>
              <a:t>A2010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4446575" y="2232831"/>
            <a:ext cx="6254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rgbClr val="FF0000"/>
                </a:solidFill>
              </a:rPr>
              <a:t>A2020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4265599" y="2732897"/>
            <a:ext cx="7681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rgbClr val="FF0000"/>
                </a:solidFill>
              </a:rPr>
              <a:t>A2110-a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4265599" y="3232963"/>
            <a:ext cx="7809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rgbClr val="FF0000"/>
                </a:solidFill>
              </a:rPr>
              <a:t>A2110-b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4418000" y="5447541"/>
            <a:ext cx="6254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rgbClr val="FF0000"/>
                </a:solidFill>
              </a:rPr>
              <a:t>A2410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4394187" y="5938854"/>
            <a:ext cx="6254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rgbClr val="FF0000"/>
                </a:solidFill>
              </a:rPr>
              <a:t>A2420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4425925" y="3875905"/>
            <a:ext cx="6254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rgbClr val="FF0000"/>
                </a:solidFill>
              </a:rPr>
              <a:t>A2210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4425925" y="4375971"/>
            <a:ext cx="6254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rgbClr val="FF0000"/>
                </a:solidFill>
              </a:rPr>
              <a:t>A2220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1575924" y="2786058"/>
            <a:ext cx="6254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rgbClr val="FF0000"/>
                </a:solidFill>
              </a:rPr>
              <a:t>A2500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697774" y="866757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 smtClean="0">
                <a:solidFill>
                  <a:srgbClr val="FF0000"/>
                </a:solidFill>
              </a:rPr>
              <a:t>ⓐ</a:t>
            </a:r>
            <a:endParaRPr lang="ko-KR" altLang="en-US" sz="1400" dirty="0"/>
          </a:p>
        </p:txBody>
      </p:sp>
      <p:sp>
        <p:nvSpPr>
          <p:cNvPr id="60" name="직사각형 59"/>
          <p:cNvSpPr/>
          <p:nvPr/>
        </p:nvSpPr>
        <p:spPr>
          <a:xfrm>
            <a:off x="697774" y="1478149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 smtClean="0">
                <a:solidFill>
                  <a:srgbClr val="FF0000"/>
                </a:solidFill>
              </a:rPr>
              <a:t>ⓑ</a:t>
            </a:r>
            <a:endParaRPr lang="ko-KR" altLang="en-US" sz="1400" dirty="0"/>
          </a:p>
        </p:txBody>
      </p:sp>
      <p:sp>
        <p:nvSpPr>
          <p:cNvPr id="61" name="직사각형 60"/>
          <p:cNvSpPr/>
          <p:nvPr/>
        </p:nvSpPr>
        <p:spPr>
          <a:xfrm>
            <a:off x="3677962" y="1795450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 smtClean="0">
                <a:solidFill>
                  <a:srgbClr val="FF0000"/>
                </a:solidFill>
              </a:rPr>
              <a:t>ⓒ</a:t>
            </a:r>
            <a:endParaRPr lang="ko-KR" altLang="en-US" sz="1400" dirty="0"/>
          </a:p>
        </p:txBody>
      </p:sp>
      <p:sp>
        <p:nvSpPr>
          <p:cNvPr id="62" name="직사각형 61"/>
          <p:cNvSpPr/>
          <p:nvPr/>
        </p:nvSpPr>
        <p:spPr>
          <a:xfrm>
            <a:off x="3683882" y="2295516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 smtClean="0">
                <a:solidFill>
                  <a:srgbClr val="FF0000"/>
                </a:solidFill>
              </a:rPr>
              <a:t>ⓓ</a:t>
            </a:r>
            <a:endParaRPr lang="ko-KR" altLang="en-US" sz="1400" dirty="0"/>
          </a:p>
        </p:txBody>
      </p:sp>
      <p:sp>
        <p:nvSpPr>
          <p:cNvPr id="63" name="직사각형 62"/>
          <p:cNvSpPr/>
          <p:nvPr/>
        </p:nvSpPr>
        <p:spPr>
          <a:xfrm>
            <a:off x="3674357" y="2743194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 smtClean="0">
                <a:solidFill>
                  <a:srgbClr val="FF0000"/>
                </a:solidFill>
              </a:rPr>
              <a:t>ⓔ</a:t>
            </a:r>
            <a:endParaRPr lang="ko-KR" altLang="en-US" sz="1400" dirty="0"/>
          </a:p>
        </p:txBody>
      </p:sp>
      <p:sp>
        <p:nvSpPr>
          <p:cNvPr id="64" name="직사각형 63"/>
          <p:cNvSpPr/>
          <p:nvPr/>
        </p:nvSpPr>
        <p:spPr>
          <a:xfrm>
            <a:off x="3674357" y="3262310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 smtClean="0">
                <a:solidFill>
                  <a:srgbClr val="FF0000"/>
                </a:solidFill>
              </a:rPr>
              <a:t>ⓕ</a:t>
            </a:r>
            <a:endParaRPr lang="ko-KR" altLang="en-US" sz="1400" dirty="0"/>
          </a:p>
        </p:txBody>
      </p:sp>
      <p:sp>
        <p:nvSpPr>
          <p:cNvPr id="65" name="직사각형 64"/>
          <p:cNvSpPr/>
          <p:nvPr/>
        </p:nvSpPr>
        <p:spPr>
          <a:xfrm>
            <a:off x="2336123" y="4104922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 smtClean="0">
                <a:solidFill>
                  <a:srgbClr val="FF0000"/>
                </a:solidFill>
              </a:rPr>
              <a:t>ⓘ</a:t>
            </a:r>
            <a:endParaRPr lang="ko-KR" altLang="en-US" sz="1400" dirty="0"/>
          </a:p>
        </p:txBody>
      </p:sp>
      <p:sp>
        <p:nvSpPr>
          <p:cNvPr id="66" name="직사각형 65"/>
          <p:cNvSpPr/>
          <p:nvPr/>
        </p:nvSpPr>
        <p:spPr>
          <a:xfrm>
            <a:off x="5011470" y="2581268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 smtClean="0">
                <a:solidFill>
                  <a:srgbClr val="FF0000"/>
                </a:solidFill>
              </a:rPr>
              <a:t>ⓕ</a:t>
            </a:r>
            <a:endParaRPr lang="ko-KR" altLang="en-US" sz="1400" dirty="0"/>
          </a:p>
        </p:txBody>
      </p:sp>
      <p:sp>
        <p:nvSpPr>
          <p:cNvPr id="67" name="직사각형 66"/>
          <p:cNvSpPr/>
          <p:nvPr/>
        </p:nvSpPr>
        <p:spPr>
          <a:xfrm>
            <a:off x="4998340" y="3081334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 smtClean="0">
                <a:solidFill>
                  <a:srgbClr val="FF0000"/>
                </a:solidFill>
              </a:rPr>
              <a:t>ⓕ</a:t>
            </a:r>
            <a:endParaRPr lang="ko-KR" altLang="en-US" sz="1400" dirty="0"/>
          </a:p>
        </p:txBody>
      </p:sp>
      <p:sp>
        <p:nvSpPr>
          <p:cNvPr id="68" name="직사각형 67"/>
          <p:cNvSpPr/>
          <p:nvPr/>
        </p:nvSpPr>
        <p:spPr>
          <a:xfrm>
            <a:off x="4998340" y="3569258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 smtClean="0">
                <a:solidFill>
                  <a:srgbClr val="FF0000"/>
                </a:solidFill>
              </a:rPr>
              <a:t>ⓕ</a:t>
            </a:r>
            <a:endParaRPr lang="ko-KR" altLang="en-US" sz="1400" dirty="0"/>
          </a:p>
        </p:txBody>
      </p:sp>
      <p:sp>
        <p:nvSpPr>
          <p:cNvPr id="69" name="직사각형 68"/>
          <p:cNvSpPr/>
          <p:nvPr/>
        </p:nvSpPr>
        <p:spPr>
          <a:xfrm>
            <a:off x="2350410" y="4978611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 smtClean="0">
                <a:solidFill>
                  <a:srgbClr val="FF0000"/>
                </a:solidFill>
              </a:rPr>
              <a:t>ⓙ</a:t>
            </a:r>
            <a:endParaRPr lang="ko-KR" altLang="en-US" sz="1400" dirty="0"/>
          </a:p>
        </p:txBody>
      </p:sp>
      <p:sp>
        <p:nvSpPr>
          <p:cNvPr id="70" name="직사각형 69"/>
          <p:cNvSpPr/>
          <p:nvPr/>
        </p:nvSpPr>
        <p:spPr>
          <a:xfrm>
            <a:off x="3655307" y="5498084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 smtClean="0">
                <a:solidFill>
                  <a:srgbClr val="FF0000"/>
                </a:solidFill>
              </a:rPr>
              <a:t>ⓚ</a:t>
            </a:r>
            <a:endParaRPr lang="ko-KR" altLang="en-US" sz="1400" dirty="0"/>
          </a:p>
        </p:txBody>
      </p:sp>
      <p:sp>
        <p:nvSpPr>
          <p:cNvPr id="71" name="직사각형 70"/>
          <p:cNvSpPr/>
          <p:nvPr/>
        </p:nvSpPr>
        <p:spPr>
          <a:xfrm>
            <a:off x="3655307" y="5981717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smtClean="0">
                <a:solidFill>
                  <a:srgbClr val="FF0000"/>
                </a:solidFill>
              </a:rPr>
              <a:t>ⓚ</a:t>
            </a:r>
            <a:endParaRPr lang="ko-KR" altLang="en-US" sz="1400"/>
          </a:p>
        </p:txBody>
      </p:sp>
      <p:sp>
        <p:nvSpPr>
          <p:cNvPr id="72" name="직사각형 71"/>
          <p:cNvSpPr/>
          <p:nvPr/>
        </p:nvSpPr>
        <p:spPr>
          <a:xfrm>
            <a:off x="1140688" y="2786058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 smtClean="0">
                <a:solidFill>
                  <a:srgbClr val="FF0000"/>
                </a:solidFill>
              </a:rPr>
              <a:t>ⓛ</a:t>
            </a:r>
            <a:endParaRPr lang="ko-KR" altLang="en-US" sz="1400" dirty="0"/>
          </a:p>
        </p:txBody>
      </p:sp>
      <p:graphicFrame>
        <p:nvGraphicFramePr>
          <p:cNvPr id="73" name="표 72"/>
          <p:cNvGraphicFramePr>
            <a:graphicFrameLocks noGrp="1"/>
          </p:cNvGraphicFramePr>
          <p:nvPr/>
        </p:nvGraphicFramePr>
        <p:xfrm>
          <a:off x="6643702" y="1000104"/>
          <a:ext cx="2376504" cy="54516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7190"/>
                <a:gridCol w="2019314"/>
              </a:tblGrid>
              <a:tr h="67866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</a:rPr>
                        <a:t>ⓐ</a:t>
                      </a:r>
                      <a:endParaRPr lang="en-US" altLang="ko-KR" sz="140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</a:rPr>
                        <a:t>ⓑ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9CD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9CD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9CD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기본 정보를 통한 회원가입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000" b="0" baseline="0" dirty="0" err="1" smtClean="0">
                          <a:solidFill>
                            <a:schemeClr val="tx1"/>
                          </a:solidFill>
                        </a:rPr>
                        <a:t>소셜</a:t>
                      </a: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</a:rPr>
                        <a:t> 계정으로 간편한 회원가입</a:t>
                      </a:r>
                      <a:endParaRPr lang="en-US" altLang="ko-KR" sz="10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9CD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9CD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9CD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78662">
                <a:tc>
                  <a:txBody>
                    <a:bodyPr/>
                    <a:lstStyle/>
                    <a:p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</a:rPr>
                        <a:t>ⓓ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9CD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9CD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9CD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dirty="0" smtClean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1000" b="0" i="0" dirty="0" smtClean="0">
                          <a:solidFill>
                            <a:schemeClr val="tx1"/>
                          </a:solidFill>
                        </a:rPr>
                        <a:t>아이디 패스워드 유효성 검사</a:t>
                      </a:r>
                      <a:endParaRPr lang="en-US" altLang="ko-KR" sz="1000" b="0" i="0" dirty="0" smtClean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buFontTx/>
                        <a:buChar char="-"/>
                      </a:pPr>
                      <a:r>
                        <a:rPr lang="ko-KR" altLang="en-US" sz="1000" b="0" i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="0" i="0" dirty="0" err="1" smtClean="0">
                          <a:solidFill>
                            <a:schemeClr val="tx1"/>
                          </a:solidFill>
                        </a:rPr>
                        <a:t>소셜</a:t>
                      </a:r>
                      <a:r>
                        <a:rPr lang="ko-KR" altLang="en-US" sz="1000" b="0" i="0" dirty="0" smtClean="0">
                          <a:solidFill>
                            <a:schemeClr val="tx1"/>
                          </a:solidFill>
                        </a:rPr>
                        <a:t> 계정을 통한 로그인 구현</a:t>
                      </a:r>
                      <a:endParaRPr lang="en-US" altLang="ko-KR" sz="1000" b="0" i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9CD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9CD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9CD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78662">
                <a:tc>
                  <a:txBody>
                    <a:bodyPr/>
                    <a:lstStyle/>
                    <a:p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</a:rPr>
                        <a:t>ⓔ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9CD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9CD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9CD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아이디 패스워드 유효성 검사</a:t>
                      </a:r>
                      <a:endParaRPr lang="en-US" altLang="ko-KR" sz="100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buFontTx/>
                        <a:buChar char="-"/>
                      </a:pPr>
                      <a:r>
                        <a:rPr lang="ko-KR" altLang="en-US" sz="1000" b="0" dirty="0" err="1" smtClean="0">
                          <a:solidFill>
                            <a:schemeClr val="tx1"/>
                          </a:solidFill>
                        </a:rPr>
                        <a:t>소셜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계정을 통한 로그인 구현</a:t>
                      </a:r>
                      <a:endParaRPr lang="en-US" altLang="ko-KR" sz="10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9CD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9CD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9CD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78662">
                <a:tc>
                  <a:txBody>
                    <a:bodyPr/>
                    <a:lstStyle/>
                    <a:p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</a:rPr>
                        <a:t>ⓕ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9CD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9CD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9CD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아이디 패스워드 유효성 검사</a:t>
                      </a:r>
                      <a:endParaRPr lang="en-US" altLang="ko-KR" sz="100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buFontTx/>
                        <a:buChar char="-"/>
                      </a:pPr>
                      <a:r>
                        <a:rPr lang="ko-KR" altLang="en-US" sz="1000" b="0" dirty="0" err="1" smtClean="0">
                          <a:solidFill>
                            <a:schemeClr val="tx1"/>
                          </a:solidFill>
                        </a:rPr>
                        <a:t>소셜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계정을 통한 로그인 구현</a:t>
                      </a:r>
                      <a:endParaRPr lang="en-US" altLang="ko-KR" sz="10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9CD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9CD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9CD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78662">
                <a:tc>
                  <a:txBody>
                    <a:bodyPr/>
                    <a:lstStyle/>
                    <a:p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</a:rPr>
                        <a:t>ⓘ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9CD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9CD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9CD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사용자들이 등록한 자료를 통해 문제 선정</a:t>
                      </a:r>
                      <a:endParaRPr lang="en-US" altLang="ko-KR" sz="100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buFontTx/>
                        <a:buChar char="-"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추천 및 신뢰성 향상을 위한 알고리즘 필요</a:t>
                      </a:r>
                      <a:endParaRPr lang="en-US" altLang="ko-KR" sz="10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9CD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9CD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9CD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78662">
                <a:tc>
                  <a:txBody>
                    <a:bodyPr/>
                    <a:lstStyle/>
                    <a:p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</a:rPr>
                        <a:t>ⓙ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9CD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9CD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9CD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기본적 자유 게시판 및 사진 업로드 다운로드 구현</a:t>
                      </a:r>
                      <a:endParaRPr lang="en-US" altLang="ko-KR" sz="100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buFontTx/>
                        <a:buChar char="-"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자바스크립트 보안 설정</a:t>
                      </a:r>
                      <a:endParaRPr lang="en-US" altLang="ko-KR" sz="10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9CD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9CD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9CD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78662">
                <a:tc>
                  <a:txBody>
                    <a:bodyPr/>
                    <a:lstStyle/>
                    <a:p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</a:rPr>
                        <a:t>ⓚ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9CD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9CD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9CD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1000" b="0" dirty="0" err="1" smtClean="0">
                          <a:solidFill>
                            <a:schemeClr val="tx1"/>
                          </a:solidFill>
                        </a:rPr>
                        <a:t>스터디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모임 공지 및 모집</a:t>
                      </a:r>
                      <a:endParaRPr lang="en-US" altLang="ko-KR" sz="100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buFontTx/>
                        <a:buChar char="-"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영어회화 카페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.</a:t>
                      </a:r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="0" baseline="0" dirty="0" err="1" smtClean="0">
                          <a:solidFill>
                            <a:schemeClr val="tx1"/>
                          </a:solidFill>
                        </a:rPr>
                        <a:t>스터디</a:t>
                      </a: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</a:rPr>
                        <a:t> 룸 </a:t>
                      </a:r>
                      <a:endParaRPr lang="en-US" altLang="ko-KR" sz="10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9CD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9CD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9CD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78662">
                <a:tc>
                  <a:txBody>
                    <a:bodyPr/>
                    <a:lstStyle/>
                    <a:p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</a:rPr>
                        <a:t>ⓛ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9CD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9CD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9CD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아이디 패스워드 유효성 검사</a:t>
                      </a:r>
                      <a:endParaRPr lang="en-US" altLang="ko-KR" sz="100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buFontTx/>
                        <a:buChar char="-"/>
                      </a:pPr>
                      <a:r>
                        <a:rPr lang="ko-KR" altLang="en-US" sz="1000" b="0" dirty="0" err="1" smtClean="0">
                          <a:solidFill>
                            <a:schemeClr val="tx1"/>
                          </a:solidFill>
                        </a:rPr>
                        <a:t>소셜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계정을 통한 로그인 구현</a:t>
                      </a:r>
                      <a:endParaRPr lang="en-US" altLang="ko-KR" sz="10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9CD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9CD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9CD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pSp>
        <p:nvGrpSpPr>
          <p:cNvPr id="74" name="그룹 73"/>
          <p:cNvGrpSpPr/>
          <p:nvPr/>
        </p:nvGrpSpPr>
        <p:grpSpPr>
          <a:xfrm>
            <a:off x="35496" y="5987117"/>
            <a:ext cx="1800200" cy="826259"/>
            <a:chOff x="107504" y="5693186"/>
            <a:chExt cx="1800200" cy="826259"/>
          </a:xfrm>
        </p:grpSpPr>
        <p:sp>
          <p:nvSpPr>
            <p:cNvPr id="75" name="TextBox 74"/>
            <p:cNvSpPr txBox="1"/>
            <p:nvPr/>
          </p:nvSpPr>
          <p:spPr>
            <a:xfrm>
              <a:off x="107504" y="5934670"/>
              <a:ext cx="18002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 smtClean="0">
                  <a:solidFill>
                    <a:schemeClr val="accent2"/>
                  </a:solidFill>
                  <a:latin typeface="YouandiModern HeadRegular" pitchFamily="18" charset="-127"/>
                  <a:ea typeface="YouandiModern HeadRegular" pitchFamily="18" charset="-127"/>
                </a:rPr>
                <a:t>영어</a:t>
              </a:r>
              <a:r>
                <a:rPr lang="ko-KR" altLang="en-US" sz="3200" b="1" dirty="0" smtClean="0">
                  <a:latin typeface="YouandiModern HeadRegular" pitchFamily="18" charset="-127"/>
                  <a:ea typeface="YouandiModern HeadRegular" pitchFamily="18" charset="-127"/>
                </a:rPr>
                <a:t>세끼</a:t>
              </a:r>
              <a:endParaRPr lang="en-US" altLang="ko-KR" sz="3200" b="1" dirty="0" smtClean="0">
                <a:latin typeface="YouandiModern HeadRegular" pitchFamily="18" charset="-127"/>
                <a:ea typeface="YouandiModern HeadRegular" pitchFamily="18" charset="-127"/>
              </a:endParaRP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129164" y="5693186"/>
              <a:ext cx="156251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 smtClean="0">
                  <a:latin typeface="YouandiModern HeadRegular" pitchFamily="18" charset="-127"/>
                  <a:ea typeface="YouandiModern HeadRegular" pitchFamily="18" charset="-127"/>
                </a:rPr>
                <a:t>Project :</a:t>
              </a:r>
            </a:p>
          </p:txBody>
        </p:sp>
      </p:grpSp>
      <p:sp>
        <p:nvSpPr>
          <p:cNvPr id="77" name="직사각형 76"/>
          <p:cNvSpPr/>
          <p:nvPr/>
        </p:nvSpPr>
        <p:spPr>
          <a:xfrm>
            <a:off x="1912521" y="1"/>
            <a:ext cx="7267991" cy="83671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3600" b="1" dirty="0" smtClean="0"/>
              <a:t>웹 흐름도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00423470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63" y="980728"/>
            <a:ext cx="9156191" cy="4221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1912521" y="1"/>
            <a:ext cx="7267991" cy="83671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3600" b="1" dirty="0" smtClean="0"/>
              <a:t>전체 테이블 구성</a:t>
            </a:r>
            <a:endParaRPr lang="ko-KR" altLang="en-US" b="1" dirty="0"/>
          </a:p>
        </p:txBody>
      </p:sp>
      <p:sp>
        <p:nvSpPr>
          <p:cNvPr id="6" name="TextBox 5"/>
          <p:cNvSpPr txBox="1"/>
          <p:nvPr/>
        </p:nvSpPr>
        <p:spPr>
          <a:xfrm>
            <a:off x="1763688" y="5468389"/>
            <a:ext cx="565411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 smtClean="0"/>
              <a:t>테이블 </a:t>
            </a:r>
            <a:r>
              <a:rPr lang="en-US" altLang="ko-KR" sz="2400" dirty="0" smtClean="0"/>
              <a:t>12</a:t>
            </a:r>
            <a:r>
              <a:rPr lang="ko-KR" altLang="en-US" sz="2400" dirty="0" smtClean="0"/>
              <a:t>개</a:t>
            </a:r>
            <a:endParaRPr lang="en-US" altLang="ko-KR" sz="2400" dirty="0" smtClean="0"/>
          </a:p>
          <a:p>
            <a:pPr>
              <a:lnSpc>
                <a:spcPct val="150000"/>
              </a:lnSpc>
            </a:pPr>
            <a:r>
              <a:rPr lang="ko-KR" altLang="en-US" sz="2400" dirty="0" smtClean="0"/>
              <a:t>공통 코드 테이블로 설계의 유연성 확보</a:t>
            </a:r>
            <a:endParaRPr lang="ko-KR" altLang="en-US" sz="2400" dirty="0"/>
          </a:p>
        </p:txBody>
      </p:sp>
      <p:cxnSp>
        <p:nvCxnSpPr>
          <p:cNvPr id="7" name="직선 연결선 6"/>
          <p:cNvCxnSpPr/>
          <p:nvPr/>
        </p:nvCxnSpPr>
        <p:spPr>
          <a:xfrm>
            <a:off x="1835696" y="5373216"/>
            <a:ext cx="726253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/>
          <p:cNvGrpSpPr/>
          <p:nvPr/>
        </p:nvGrpSpPr>
        <p:grpSpPr>
          <a:xfrm>
            <a:off x="35496" y="5987117"/>
            <a:ext cx="1800200" cy="826259"/>
            <a:chOff x="107504" y="5693186"/>
            <a:chExt cx="1800200" cy="826259"/>
          </a:xfrm>
        </p:grpSpPr>
        <p:sp>
          <p:nvSpPr>
            <p:cNvPr id="9" name="TextBox 8"/>
            <p:cNvSpPr txBox="1"/>
            <p:nvPr/>
          </p:nvSpPr>
          <p:spPr>
            <a:xfrm>
              <a:off x="107504" y="5934670"/>
              <a:ext cx="18002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 smtClean="0">
                  <a:solidFill>
                    <a:schemeClr val="accent2"/>
                  </a:solidFill>
                  <a:latin typeface="YouandiModern HeadRegular" pitchFamily="18" charset="-127"/>
                  <a:ea typeface="YouandiModern HeadRegular" pitchFamily="18" charset="-127"/>
                </a:rPr>
                <a:t>영어</a:t>
              </a:r>
              <a:r>
                <a:rPr lang="ko-KR" altLang="en-US" sz="3200" b="1" dirty="0" smtClean="0">
                  <a:latin typeface="YouandiModern HeadRegular" pitchFamily="18" charset="-127"/>
                  <a:ea typeface="YouandiModern HeadRegular" pitchFamily="18" charset="-127"/>
                </a:rPr>
                <a:t>세끼</a:t>
              </a:r>
              <a:endParaRPr lang="en-US" altLang="ko-KR" sz="3200" b="1" dirty="0" smtClean="0">
                <a:latin typeface="YouandiModern HeadRegular" pitchFamily="18" charset="-127"/>
                <a:ea typeface="YouandiModern HeadRegular" pitchFamily="18" charset="-127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29164" y="5693186"/>
              <a:ext cx="156251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 smtClean="0">
                  <a:latin typeface="YouandiModern HeadRegular" pitchFamily="18" charset="-127"/>
                  <a:ea typeface="YouandiModern HeadRegular" pitchFamily="18" charset="-127"/>
                </a:rPr>
                <a:t>Project :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84992320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sz="2000" b="1" dirty="0" smtClean="0">
            <a:latin typeface="YouandiModern HeadRegular" pitchFamily="18" charset="-127"/>
            <a:ea typeface="YouandiModern HeadRegular" pitchFamily="18" charset="-127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239</TotalTime>
  <Words>478</Words>
  <Application>Microsoft Office PowerPoint</Application>
  <PresentationFormat>화면 슬라이드 쇼(4:3)</PresentationFormat>
  <Paragraphs>202</Paragraphs>
  <Slides>24</Slides>
  <Notes>1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25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user</cp:lastModifiedBy>
  <cp:revision>36</cp:revision>
  <dcterms:created xsi:type="dcterms:W3CDTF">2015-08-06T11:59:51Z</dcterms:created>
  <dcterms:modified xsi:type="dcterms:W3CDTF">2015-08-10T11:55:34Z</dcterms:modified>
</cp:coreProperties>
</file>